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93" r:id="rId2"/>
    <p:sldId id="288" r:id="rId3"/>
    <p:sldId id="296" r:id="rId4"/>
    <p:sldId id="294" r:id="rId5"/>
    <p:sldId id="327" r:id="rId6"/>
    <p:sldId id="298" r:id="rId7"/>
    <p:sldId id="295" r:id="rId8"/>
    <p:sldId id="300" r:id="rId9"/>
    <p:sldId id="301" r:id="rId10"/>
    <p:sldId id="318" r:id="rId11"/>
    <p:sldId id="319" r:id="rId12"/>
    <p:sldId id="299" r:id="rId13"/>
    <p:sldId id="305" r:id="rId14"/>
    <p:sldId id="302" r:id="rId15"/>
    <p:sldId id="304" r:id="rId16"/>
    <p:sldId id="303" r:id="rId17"/>
    <p:sldId id="306" r:id="rId18"/>
    <p:sldId id="307" r:id="rId19"/>
    <p:sldId id="309" r:id="rId20"/>
    <p:sldId id="308" r:id="rId21"/>
    <p:sldId id="310" r:id="rId22"/>
    <p:sldId id="311" r:id="rId23"/>
    <p:sldId id="312" r:id="rId24"/>
    <p:sldId id="313" r:id="rId25"/>
    <p:sldId id="315" r:id="rId26"/>
    <p:sldId id="316" r:id="rId27"/>
    <p:sldId id="317" r:id="rId28"/>
    <p:sldId id="320" r:id="rId29"/>
    <p:sldId id="322" r:id="rId30"/>
    <p:sldId id="328" r:id="rId31"/>
    <p:sldId id="329" r:id="rId32"/>
    <p:sldId id="325" r:id="rId33"/>
    <p:sldId id="326" r:id="rId34"/>
    <p:sldId id="324" r:id="rId35"/>
    <p:sldId id="323" r:id="rId36"/>
    <p:sldId id="332" r:id="rId37"/>
    <p:sldId id="331" r:id="rId38"/>
    <p:sldId id="333" r:id="rId39"/>
    <p:sldId id="334" r:id="rId40"/>
    <p:sldId id="335" r:id="rId41"/>
    <p:sldId id="330" r:id="rId42"/>
    <p:sldId id="336" r:id="rId43"/>
    <p:sldId id="337" r:id="rId44"/>
    <p:sldId id="289" r:id="rId45"/>
    <p:sldId id="290" r:id="rId46"/>
    <p:sldId id="32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472A"/>
    <a:srgbClr val="734B38"/>
    <a:srgbClr val="5C4033"/>
    <a:srgbClr val="4A5568"/>
    <a:srgbClr val="FFF8F0"/>
    <a:srgbClr val="FBE5D6"/>
    <a:srgbClr val="333333"/>
    <a:srgbClr val="FAAB34"/>
    <a:srgbClr val="5A57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EA1949-42D9-0500-E184-4E5F6B137E20}" v="1206" dt="2025-07-17T09:43:49.907"/>
    <p1510:client id="{A5BC96E0-87FD-338D-4796-EA7317D3C1E2}" v="1167" dt="2025-07-16T11:21:43.0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shitij Shah/Information Technology/Navi Mumbai" userId="S::30038141@upl-ltd.com::bc6f0fb8-21c7-4683-bd47-14a2db7db17a" providerId="AD" clId="Web-{97A76C00-A8D9-9435-C48D-B83D1263443F}"/>
    <pc:docChg chg="addSld delSld modSld sldOrd">
      <pc:chgData name="Kshitij Shah/Information Technology/Navi Mumbai" userId="S::30038141@upl-ltd.com::bc6f0fb8-21c7-4683-bd47-14a2db7db17a" providerId="AD" clId="Web-{97A76C00-A8D9-9435-C48D-B83D1263443F}" dt="2025-06-10T10:39:51.804" v="1643"/>
      <pc:docMkLst>
        <pc:docMk/>
      </pc:docMkLst>
      <pc:sldChg chg="addSp delSp modSp del modTransition">
        <pc:chgData name="Kshitij Shah/Information Technology/Navi Mumbai" userId="S::30038141@upl-ltd.com::bc6f0fb8-21c7-4683-bd47-14a2db7db17a" providerId="AD" clId="Web-{97A76C00-A8D9-9435-C48D-B83D1263443F}" dt="2025-06-10T10:12:25.219" v="1316"/>
        <pc:sldMkLst>
          <pc:docMk/>
          <pc:sldMk cId="3210719387" sldId="261"/>
        </pc:sldMkLst>
      </pc:sldChg>
      <pc:sldChg chg="modSp modTransition">
        <pc:chgData name="Kshitij Shah/Information Technology/Navi Mumbai" userId="S::30038141@upl-ltd.com::bc6f0fb8-21c7-4683-bd47-14a2db7db17a" providerId="AD" clId="Web-{97A76C00-A8D9-9435-C48D-B83D1263443F}" dt="2025-06-10T07:34:28.923" v="470"/>
        <pc:sldMkLst>
          <pc:docMk/>
          <pc:sldMk cId="1190229030" sldId="288"/>
        </pc:sldMkLst>
      </pc:sldChg>
      <pc:sldChg chg="modTransition">
        <pc:chgData name="Kshitij Shah/Information Technology/Navi Mumbai" userId="S::30038141@upl-ltd.com::bc6f0fb8-21c7-4683-bd47-14a2db7db17a" providerId="AD" clId="Web-{97A76C00-A8D9-9435-C48D-B83D1263443F}" dt="2025-06-10T07:34:28.907" v="465"/>
        <pc:sldMkLst>
          <pc:docMk/>
          <pc:sldMk cId="3024048703" sldId="289"/>
        </pc:sldMkLst>
      </pc:sldChg>
      <pc:sldChg chg="modTransition">
        <pc:chgData name="Kshitij Shah/Information Technology/Navi Mumbai" userId="S::30038141@upl-ltd.com::bc6f0fb8-21c7-4683-bd47-14a2db7db17a" providerId="AD" clId="Web-{97A76C00-A8D9-9435-C48D-B83D1263443F}" dt="2025-06-10T07:34:28.907" v="466"/>
        <pc:sldMkLst>
          <pc:docMk/>
          <pc:sldMk cId="662394672" sldId="290"/>
        </pc:sldMkLst>
      </pc:sldChg>
      <pc:sldChg chg="mod modTransition setBg">
        <pc:chgData name="Kshitij Shah/Information Technology/Navi Mumbai" userId="S::30038141@upl-ltd.com::bc6f0fb8-21c7-4683-bd47-14a2db7db17a" providerId="AD" clId="Web-{97A76C00-A8D9-9435-C48D-B83D1263443F}" dt="2025-06-10T10:39:51.804" v="1643"/>
        <pc:sldMkLst>
          <pc:docMk/>
          <pc:sldMk cId="75378940" sldId="292"/>
        </pc:sldMkLst>
      </pc:sldChg>
      <pc:sldChg chg="modTransition">
        <pc:chgData name="Kshitij Shah/Information Technology/Navi Mumbai" userId="S::30038141@upl-ltd.com::bc6f0fb8-21c7-4683-bd47-14a2db7db17a" providerId="AD" clId="Web-{97A76C00-A8D9-9435-C48D-B83D1263443F}" dt="2025-06-10T07:34:28.907" v="463"/>
        <pc:sldMkLst>
          <pc:docMk/>
          <pc:sldMk cId="2704261887" sldId="293"/>
        </pc:sldMkLst>
      </pc:sldChg>
      <pc:sldChg chg="addSp delSp modSp mod modTransition setBg">
        <pc:chgData name="Kshitij Shah/Information Technology/Navi Mumbai" userId="S::30038141@upl-ltd.com::bc6f0fb8-21c7-4683-bd47-14a2db7db17a" providerId="AD" clId="Web-{97A76C00-A8D9-9435-C48D-B83D1263443F}" dt="2025-06-10T07:34:28.923" v="471"/>
        <pc:sldMkLst>
          <pc:docMk/>
          <pc:sldMk cId="603790614" sldId="294"/>
        </pc:sldMkLst>
      </pc:sldChg>
      <pc:sldChg chg="addSp delSp modSp modTransition">
        <pc:chgData name="Kshitij Shah/Information Technology/Navi Mumbai" userId="S::30038141@upl-ltd.com::bc6f0fb8-21c7-4683-bd47-14a2db7db17a" providerId="AD" clId="Web-{97A76C00-A8D9-9435-C48D-B83D1263443F}" dt="2025-06-10T09:08:10.392" v="710"/>
        <pc:sldMkLst>
          <pc:docMk/>
          <pc:sldMk cId="3700184527" sldId="295"/>
        </pc:sldMkLst>
      </pc:sldChg>
      <pc:sldChg chg="addSp modSp modTransition">
        <pc:chgData name="Kshitij Shah/Information Technology/Navi Mumbai" userId="S::30038141@upl-ltd.com::bc6f0fb8-21c7-4683-bd47-14a2db7db17a" providerId="AD" clId="Web-{97A76C00-A8D9-9435-C48D-B83D1263443F}" dt="2025-06-10T07:34:28.907" v="464"/>
        <pc:sldMkLst>
          <pc:docMk/>
          <pc:sldMk cId="2169807998" sldId="296"/>
        </pc:sldMkLst>
      </pc:sldChg>
      <pc:sldChg chg="addSp delSp modSp new mod modTransition modShow">
        <pc:chgData name="Kshitij Shah/Information Technology/Navi Mumbai" userId="S::30038141@upl-ltd.com::bc6f0fb8-21c7-4683-bd47-14a2db7db17a" providerId="AD" clId="Web-{97A76C00-A8D9-9435-C48D-B83D1263443F}" dt="2025-06-10T07:34:28.923" v="468"/>
        <pc:sldMkLst>
          <pc:docMk/>
          <pc:sldMk cId="2344789790" sldId="297"/>
        </pc:sldMkLst>
      </pc:sldChg>
      <pc:sldChg chg="new del">
        <pc:chgData name="Kshitij Shah/Information Technology/Navi Mumbai" userId="S::30038141@upl-ltd.com::bc6f0fb8-21c7-4683-bd47-14a2db7db17a" providerId="AD" clId="Web-{97A76C00-A8D9-9435-C48D-B83D1263443F}" dt="2025-06-10T08:47:51.525" v="503"/>
        <pc:sldMkLst>
          <pc:docMk/>
          <pc:sldMk cId="2026851641" sldId="298"/>
        </pc:sldMkLst>
      </pc:sldChg>
      <pc:sldChg chg="addSp delSp modSp add ord replId">
        <pc:chgData name="Kshitij Shah/Information Technology/Navi Mumbai" userId="S::30038141@upl-ltd.com::bc6f0fb8-21c7-4683-bd47-14a2db7db17a" providerId="AD" clId="Web-{97A76C00-A8D9-9435-C48D-B83D1263443F}" dt="2025-06-10T09:03:25.774" v="666"/>
        <pc:sldMkLst>
          <pc:docMk/>
          <pc:sldMk cId="2304048809" sldId="298"/>
        </pc:sldMkLst>
      </pc:sldChg>
      <pc:sldChg chg="addSp delSp modSp add replId">
        <pc:chgData name="Kshitij Shah/Information Technology/Navi Mumbai" userId="S::30038141@upl-ltd.com::bc6f0fb8-21c7-4683-bd47-14a2db7db17a" providerId="AD" clId="Web-{97A76C00-A8D9-9435-C48D-B83D1263443F}" dt="2025-06-10T10:08:12.914" v="1281" actId="14100"/>
        <pc:sldMkLst>
          <pc:docMk/>
          <pc:sldMk cId="1090226407" sldId="299"/>
        </pc:sldMkLst>
      </pc:sldChg>
      <pc:sldChg chg="addSp delSp modSp add replId">
        <pc:chgData name="Kshitij Shah/Information Technology/Navi Mumbai" userId="S::30038141@upl-ltd.com::bc6f0fb8-21c7-4683-bd47-14a2db7db17a" providerId="AD" clId="Web-{97A76C00-A8D9-9435-C48D-B83D1263443F}" dt="2025-06-10T09:26:54.350" v="1040" actId="1076"/>
        <pc:sldMkLst>
          <pc:docMk/>
          <pc:sldMk cId="1982649972" sldId="300"/>
        </pc:sldMkLst>
      </pc:sldChg>
      <pc:sldChg chg="addSp delSp modSp add replId">
        <pc:chgData name="Kshitij Shah/Information Technology/Navi Mumbai" userId="S::30038141@upl-ltd.com::bc6f0fb8-21c7-4683-bd47-14a2db7db17a" providerId="AD" clId="Web-{97A76C00-A8D9-9435-C48D-B83D1263443F}" dt="2025-06-10T10:04:01.609" v="1258" actId="1076"/>
        <pc:sldMkLst>
          <pc:docMk/>
          <pc:sldMk cId="815258870" sldId="301"/>
        </pc:sldMkLst>
      </pc:sldChg>
      <pc:sldChg chg="addSp delSp modSp add replId">
        <pc:chgData name="Kshitij Shah/Information Technology/Navi Mumbai" userId="S::30038141@upl-ltd.com::bc6f0fb8-21c7-4683-bd47-14a2db7db17a" providerId="AD" clId="Web-{97A76C00-A8D9-9435-C48D-B83D1263443F}" dt="2025-06-10T10:10:00.434" v="1294" actId="1076"/>
        <pc:sldMkLst>
          <pc:docMk/>
          <pc:sldMk cId="425178906" sldId="302"/>
        </pc:sldMkLst>
      </pc:sldChg>
      <pc:sldChg chg="addSp delSp modSp add replId">
        <pc:chgData name="Kshitij Shah/Information Technology/Navi Mumbai" userId="S::30038141@upl-ltd.com::bc6f0fb8-21c7-4683-bd47-14a2db7db17a" providerId="AD" clId="Web-{97A76C00-A8D9-9435-C48D-B83D1263443F}" dt="2025-06-10T10:11:22.764" v="1305" actId="14100"/>
        <pc:sldMkLst>
          <pc:docMk/>
          <pc:sldMk cId="1775972925" sldId="303"/>
        </pc:sldMkLst>
      </pc:sldChg>
      <pc:sldChg chg="addSp modSp add replId">
        <pc:chgData name="Kshitij Shah/Information Technology/Navi Mumbai" userId="S::30038141@upl-ltd.com::bc6f0fb8-21c7-4683-bd47-14a2db7db17a" providerId="AD" clId="Web-{97A76C00-A8D9-9435-C48D-B83D1263443F}" dt="2025-06-10T10:11:40.202" v="1308" actId="14100"/>
        <pc:sldMkLst>
          <pc:docMk/>
          <pc:sldMk cId="131853167" sldId="304"/>
        </pc:sldMkLst>
      </pc:sldChg>
      <pc:sldChg chg="addSp modSp add ord replId">
        <pc:chgData name="Kshitij Shah/Information Technology/Navi Mumbai" userId="S::30038141@upl-ltd.com::bc6f0fb8-21c7-4683-bd47-14a2db7db17a" providerId="AD" clId="Web-{97A76C00-A8D9-9435-C48D-B83D1263443F}" dt="2025-06-10T10:10:49.763" v="1301"/>
        <pc:sldMkLst>
          <pc:docMk/>
          <pc:sldMk cId="3820894018" sldId="305"/>
        </pc:sldMkLst>
      </pc:sldChg>
      <pc:sldChg chg="addSp delSp modSp add replId">
        <pc:chgData name="Kshitij Shah/Information Technology/Navi Mumbai" userId="S::30038141@upl-ltd.com::bc6f0fb8-21c7-4683-bd47-14a2db7db17a" providerId="AD" clId="Web-{97A76C00-A8D9-9435-C48D-B83D1263443F}" dt="2025-06-10T10:12:11.766" v="1315" actId="14100"/>
        <pc:sldMkLst>
          <pc:docMk/>
          <pc:sldMk cId="2164158517" sldId="306"/>
        </pc:sldMkLst>
      </pc:sldChg>
      <pc:sldChg chg="addSp delSp modSp add replId">
        <pc:chgData name="Kshitij Shah/Information Technology/Navi Mumbai" userId="S::30038141@upl-ltd.com::bc6f0fb8-21c7-4683-bd47-14a2db7db17a" providerId="AD" clId="Web-{97A76C00-A8D9-9435-C48D-B83D1263443F}" dt="2025-06-10T10:13:37.565" v="1348" actId="14100"/>
        <pc:sldMkLst>
          <pc:docMk/>
          <pc:sldMk cId="4194603121" sldId="307"/>
        </pc:sldMkLst>
      </pc:sldChg>
      <pc:sldChg chg="addSp delSp modSp add replId">
        <pc:chgData name="Kshitij Shah/Information Technology/Navi Mumbai" userId="S::30038141@upl-ltd.com::bc6f0fb8-21c7-4683-bd47-14a2db7db17a" providerId="AD" clId="Web-{97A76C00-A8D9-9435-C48D-B83D1263443F}" dt="2025-06-10T10:15:44.116" v="1372" actId="1076"/>
        <pc:sldMkLst>
          <pc:docMk/>
          <pc:sldMk cId="758592443" sldId="308"/>
        </pc:sldMkLst>
      </pc:sldChg>
      <pc:sldChg chg="addSp delSp modSp add replId">
        <pc:chgData name="Kshitij Shah/Information Technology/Navi Mumbai" userId="S::30038141@upl-ltd.com::bc6f0fb8-21c7-4683-bd47-14a2db7db17a" providerId="AD" clId="Web-{97A76C00-A8D9-9435-C48D-B83D1263443F}" dt="2025-06-10T10:14:06.629" v="1354" actId="14100"/>
        <pc:sldMkLst>
          <pc:docMk/>
          <pc:sldMk cId="2089921684" sldId="309"/>
        </pc:sldMkLst>
      </pc:sldChg>
      <pc:sldChg chg="addSp delSp modSp add replId">
        <pc:chgData name="Kshitij Shah/Information Technology/Navi Mumbai" userId="S::30038141@upl-ltd.com::bc6f0fb8-21c7-4683-bd47-14a2db7db17a" providerId="AD" clId="Web-{97A76C00-A8D9-9435-C48D-B83D1263443F}" dt="2025-06-10T10:17:35.808" v="1391" actId="14100"/>
        <pc:sldMkLst>
          <pc:docMk/>
          <pc:sldMk cId="1644870867" sldId="310"/>
        </pc:sldMkLst>
      </pc:sldChg>
      <pc:sldChg chg="addSp modSp add replId">
        <pc:chgData name="Kshitij Shah/Information Technology/Navi Mumbai" userId="S::30038141@upl-ltd.com::bc6f0fb8-21c7-4683-bd47-14a2db7db17a" providerId="AD" clId="Web-{97A76C00-A8D9-9435-C48D-B83D1263443F}" dt="2025-06-10T10:21:26.471" v="1451" actId="1076"/>
        <pc:sldMkLst>
          <pc:docMk/>
          <pc:sldMk cId="90581381" sldId="311"/>
        </pc:sldMkLst>
      </pc:sldChg>
      <pc:sldChg chg="addSp delSp modSp add replId">
        <pc:chgData name="Kshitij Shah/Information Technology/Navi Mumbai" userId="S::30038141@upl-ltd.com::bc6f0fb8-21c7-4683-bd47-14a2db7db17a" providerId="AD" clId="Web-{97A76C00-A8D9-9435-C48D-B83D1263443F}" dt="2025-06-10T10:22:57.287" v="1487" actId="1076"/>
        <pc:sldMkLst>
          <pc:docMk/>
          <pc:sldMk cId="1884282590" sldId="312"/>
        </pc:sldMkLst>
      </pc:sldChg>
      <pc:sldChg chg="addSp delSp modSp add replId">
        <pc:chgData name="Kshitij Shah/Information Technology/Navi Mumbai" userId="S::30038141@upl-ltd.com::bc6f0fb8-21c7-4683-bd47-14a2db7db17a" providerId="AD" clId="Web-{97A76C00-A8D9-9435-C48D-B83D1263443F}" dt="2025-06-10T10:23:20.678" v="1493" actId="1076"/>
        <pc:sldMkLst>
          <pc:docMk/>
          <pc:sldMk cId="433426082" sldId="313"/>
        </pc:sldMkLst>
      </pc:sldChg>
      <pc:sldChg chg="new del">
        <pc:chgData name="Kshitij Shah/Information Technology/Navi Mumbai" userId="S::30038141@upl-ltd.com::bc6f0fb8-21c7-4683-bd47-14a2db7db17a" providerId="AD" clId="Web-{97A76C00-A8D9-9435-C48D-B83D1263443F}" dt="2025-06-10T10:24:03.226" v="1497"/>
        <pc:sldMkLst>
          <pc:docMk/>
          <pc:sldMk cId="1953480022" sldId="314"/>
        </pc:sldMkLst>
      </pc:sldChg>
      <pc:sldChg chg="delSp modSp add replId">
        <pc:chgData name="Kshitij Shah/Information Technology/Navi Mumbai" userId="S::30038141@upl-ltd.com::bc6f0fb8-21c7-4683-bd47-14a2db7db17a" providerId="AD" clId="Web-{97A76C00-A8D9-9435-C48D-B83D1263443F}" dt="2025-06-10T10:24:29.665" v="1520"/>
        <pc:sldMkLst>
          <pc:docMk/>
          <pc:sldMk cId="2969948682" sldId="314"/>
        </pc:sldMkLst>
      </pc:sldChg>
      <pc:sldChg chg="new del">
        <pc:chgData name="Kshitij Shah/Information Technology/Navi Mumbai" userId="S::30038141@upl-ltd.com::bc6f0fb8-21c7-4683-bd47-14a2db7db17a" providerId="AD" clId="Web-{97A76C00-A8D9-9435-C48D-B83D1263443F}" dt="2025-06-10T10:23:55.038" v="1495"/>
        <pc:sldMkLst>
          <pc:docMk/>
          <pc:sldMk cId="3615703816" sldId="314"/>
        </pc:sldMkLst>
      </pc:sldChg>
      <pc:sldChg chg="new del">
        <pc:chgData name="Kshitij Shah/Information Technology/Navi Mumbai" userId="S::30038141@upl-ltd.com::bc6f0fb8-21c7-4683-bd47-14a2db7db17a" providerId="AD" clId="Web-{97A76C00-A8D9-9435-C48D-B83D1263443F}" dt="2025-06-10T10:26:04.043" v="1526"/>
        <pc:sldMkLst>
          <pc:docMk/>
          <pc:sldMk cId="142663737" sldId="315"/>
        </pc:sldMkLst>
      </pc:sldChg>
      <pc:sldChg chg="delSp modSp add replId">
        <pc:chgData name="Kshitij Shah/Information Technology/Navi Mumbai" userId="S::30038141@upl-ltd.com::bc6f0fb8-21c7-4683-bd47-14a2db7db17a" providerId="AD" clId="Web-{97A76C00-A8D9-9435-C48D-B83D1263443F}" dt="2025-06-10T10:26:26.325" v="1536"/>
        <pc:sldMkLst>
          <pc:docMk/>
          <pc:sldMk cId="825349707" sldId="315"/>
        </pc:sldMkLst>
      </pc:sldChg>
      <pc:sldChg chg="delSp modSp add replId">
        <pc:chgData name="Kshitij Shah/Information Technology/Navi Mumbai" userId="S::30038141@upl-ltd.com::bc6f0fb8-21c7-4683-bd47-14a2db7db17a" providerId="AD" clId="Web-{97A76C00-A8D9-9435-C48D-B83D1263443F}" dt="2025-06-10T10:26:40.278" v="1552"/>
        <pc:sldMkLst>
          <pc:docMk/>
          <pc:sldMk cId="35695231" sldId="316"/>
        </pc:sldMkLst>
      </pc:sldChg>
      <pc:sldChg chg="new del">
        <pc:chgData name="Kshitij Shah/Information Technology/Navi Mumbai" userId="S::30038141@upl-ltd.com::bc6f0fb8-21c7-4683-bd47-14a2db7db17a" providerId="AD" clId="Web-{97A76C00-A8D9-9435-C48D-B83D1263443F}" dt="2025-06-10T10:26:02.324" v="1525"/>
        <pc:sldMkLst>
          <pc:docMk/>
          <pc:sldMk cId="3250837662" sldId="316"/>
        </pc:sldMkLst>
      </pc:sldChg>
      <pc:sldChg chg="new del">
        <pc:chgData name="Kshitij Shah/Information Technology/Navi Mumbai" userId="S::30038141@upl-ltd.com::bc6f0fb8-21c7-4683-bd47-14a2db7db17a" providerId="AD" clId="Web-{97A76C00-A8D9-9435-C48D-B83D1263443F}" dt="2025-06-10T10:26:00.214" v="1524"/>
        <pc:sldMkLst>
          <pc:docMk/>
          <pc:sldMk cId="487094883" sldId="317"/>
        </pc:sldMkLst>
      </pc:sldChg>
      <pc:sldChg chg="delSp modSp add replId">
        <pc:chgData name="Kshitij Shah/Information Technology/Navi Mumbai" userId="S::30038141@upl-ltd.com::bc6f0fb8-21c7-4683-bd47-14a2db7db17a" providerId="AD" clId="Web-{97A76C00-A8D9-9435-C48D-B83D1263443F}" dt="2025-06-10T10:26:49.200" v="1563"/>
        <pc:sldMkLst>
          <pc:docMk/>
          <pc:sldMk cId="2484676906" sldId="317"/>
        </pc:sldMkLst>
      </pc:sldChg>
      <pc:sldChg chg="addSp delSp modSp add replId">
        <pc:chgData name="Kshitij Shah/Information Technology/Navi Mumbai" userId="S::30038141@upl-ltd.com::bc6f0fb8-21c7-4683-bd47-14a2db7db17a" providerId="AD" clId="Web-{97A76C00-A8D9-9435-C48D-B83D1263443F}" dt="2025-06-10T10:34:32.388" v="1636" actId="1076"/>
        <pc:sldMkLst>
          <pc:docMk/>
          <pc:sldMk cId="4089798147" sldId="318"/>
        </pc:sldMkLst>
      </pc:sldChg>
      <pc:sldChg chg="new del">
        <pc:chgData name="Kshitij Shah/Information Technology/Navi Mumbai" userId="S::30038141@upl-ltd.com::bc6f0fb8-21c7-4683-bd47-14a2db7db17a" providerId="AD" clId="Web-{97A76C00-A8D9-9435-C48D-B83D1263443F}" dt="2025-06-10T10:27:39.403" v="1565"/>
        <pc:sldMkLst>
          <pc:docMk/>
          <pc:sldMk cId="4129227935" sldId="318"/>
        </pc:sldMkLst>
      </pc:sldChg>
      <pc:sldChg chg="new del">
        <pc:chgData name="Kshitij Shah/Information Technology/Navi Mumbai" userId="S::30038141@upl-ltd.com::bc6f0fb8-21c7-4683-bd47-14a2db7db17a" providerId="AD" clId="Web-{97A76C00-A8D9-9435-C48D-B83D1263443F}" dt="2025-06-10T10:31:18.624" v="1584"/>
        <pc:sldMkLst>
          <pc:docMk/>
          <pc:sldMk cId="3160219071" sldId="319"/>
        </pc:sldMkLst>
      </pc:sldChg>
      <pc:sldChg chg="addSp delSp modSp add replId">
        <pc:chgData name="Kshitij Shah/Information Technology/Navi Mumbai" userId="S::30038141@upl-ltd.com::bc6f0fb8-21c7-4683-bd47-14a2db7db17a" providerId="AD" clId="Web-{97A76C00-A8D9-9435-C48D-B83D1263443F}" dt="2025-06-10T10:33:00.971" v="1602" actId="1076"/>
        <pc:sldMkLst>
          <pc:docMk/>
          <pc:sldMk cId="3342432809" sldId="319"/>
        </pc:sldMkLst>
      </pc:sldChg>
      <pc:sldChg chg="modSp add replId">
        <pc:chgData name="Kshitij Shah/Information Technology/Navi Mumbai" userId="S::30038141@upl-ltd.com::bc6f0fb8-21c7-4683-bd47-14a2db7db17a" providerId="AD" clId="Web-{97A76C00-A8D9-9435-C48D-B83D1263443F}" dt="2025-06-10T10:39:23.850" v="1640" actId="20577"/>
        <pc:sldMkLst>
          <pc:docMk/>
          <pc:sldMk cId="2437089056" sldId="320"/>
        </pc:sldMkLst>
      </pc:sldChg>
    </pc:docChg>
  </pc:docChgLst>
  <pc:docChgLst>
    <pc:chgData name="Kshitij Shah/Information Technology/Navi Mumbai" userId="S::30038141@upl-ltd.com::bc6f0fb8-21c7-4683-bd47-14a2db7db17a" providerId="AD" clId="Web-{C232DD68-F65D-BC8E-83CF-0B16420B780F}"/>
    <pc:docChg chg="modSld">
      <pc:chgData name="Kshitij Shah/Information Technology/Navi Mumbai" userId="S::30038141@upl-ltd.com::bc6f0fb8-21c7-4683-bd47-14a2db7db17a" providerId="AD" clId="Web-{C232DD68-F65D-BC8E-83CF-0B16420B780F}" dt="2025-06-13T06:09:26.275" v="13"/>
      <pc:docMkLst>
        <pc:docMk/>
      </pc:docMkLst>
      <pc:sldChg chg="modSp">
        <pc:chgData name="Kshitij Shah/Information Technology/Navi Mumbai" userId="S::30038141@upl-ltd.com::bc6f0fb8-21c7-4683-bd47-14a2db7db17a" providerId="AD" clId="Web-{C232DD68-F65D-BC8E-83CF-0B16420B780F}" dt="2025-06-13T06:09:26.275" v="13"/>
        <pc:sldMkLst>
          <pc:docMk/>
          <pc:sldMk cId="75378940" sldId="292"/>
        </pc:sldMkLst>
      </pc:sldChg>
      <pc:sldChg chg="addSp delSp modSp">
        <pc:chgData name="Kshitij Shah/Information Technology/Navi Mumbai" userId="S::30038141@upl-ltd.com::bc6f0fb8-21c7-4683-bd47-14a2db7db17a" providerId="AD" clId="Web-{C232DD68-F65D-BC8E-83CF-0B16420B780F}" dt="2025-06-13T05:59:30.223" v="11" actId="14100"/>
        <pc:sldMkLst>
          <pc:docMk/>
          <pc:sldMk cId="825349707" sldId="315"/>
        </pc:sldMkLst>
      </pc:sldChg>
    </pc:docChg>
  </pc:docChgLst>
  <pc:docChgLst>
    <pc:chgData name="Kshitij Shah/Information Technology/Navi Mumbai" userId="S::30038141@upl-ltd.com::bc6f0fb8-21c7-4683-bd47-14a2db7db17a" providerId="AD" clId="Web-{2B1EF50D-BFAC-B95E-81A2-7AC55B1DA3C8}"/>
    <pc:docChg chg="addSld modSld sldOrd">
      <pc:chgData name="Kshitij Shah/Information Technology/Navi Mumbai" userId="S::30038141@upl-ltd.com::bc6f0fb8-21c7-4683-bd47-14a2db7db17a" providerId="AD" clId="Web-{2B1EF50D-BFAC-B95E-81A2-7AC55B1DA3C8}" dt="2025-06-11T06:22:49.284" v="256" actId="1076"/>
      <pc:docMkLst>
        <pc:docMk/>
      </pc:docMkLst>
      <pc:sldChg chg="addSp delSp modSp">
        <pc:chgData name="Kshitij Shah/Information Technology/Navi Mumbai" userId="S::30038141@upl-ltd.com::bc6f0fb8-21c7-4683-bd47-14a2db7db17a" providerId="AD" clId="Web-{2B1EF50D-BFAC-B95E-81A2-7AC55B1DA3C8}" dt="2025-06-11T06:22:49.284" v="256" actId="1076"/>
        <pc:sldMkLst>
          <pc:docMk/>
          <pc:sldMk cId="3024048703" sldId="289"/>
        </pc:sldMkLst>
      </pc:sldChg>
      <pc:sldChg chg="addSp delSp modSp mod setBg">
        <pc:chgData name="Kshitij Shah/Information Technology/Navi Mumbai" userId="S::30038141@upl-ltd.com::bc6f0fb8-21c7-4683-bd47-14a2db7db17a" providerId="AD" clId="Web-{2B1EF50D-BFAC-B95E-81A2-7AC55B1DA3C8}" dt="2025-06-11T06:03:50.815" v="91" actId="1076"/>
        <pc:sldMkLst>
          <pc:docMk/>
          <pc:sldMk cId="75378940" sldId="292"/>
        </pc:sldMkLst>
      </pc:sldChg>
      <pc:sldChg chg="modSp">
        <pc:chgData name="Kshitij Shah/Information Technology/Navi Mumbai" userId="S::30038141@upl-ltd.com::bc6f0fb8-21c7-4683-bd47-14a2db7db17a" providerId="AD" clId="Web-{2B1EF50D-BFAC-B95E-81A2-7AC55B1DA3C8}" dt="2025-06-11T04:08:45.231" v="1" actId="1076"/>
        <pc:sldMkLst>
          <pc:docMk/>
          <pc:sldMk cId="603790614" sldId="294"/>
        </pc:sldMkLst>
      </pc:sldChg>
      <pc:sldChg chg="ord">
        <pc:chgData name="Kshitij Shah/Information Technology/Navi Mumbai" userId="S::30038141@upl-ltd.com::bc6f0fb8-21c7-4683-bd47-14a2db7db17a" providerId="AD" clId="Web-{2B1EF50D-BFAC-B95E-81A2-7AC55B1DA3C8}" dt="2025-06-11T04:15:35.463" v="2"/>
        <pc:sldMkLst>
          <pc:docMk/>
          <pc:sldMk cId="131853167" sldId="304"/>
        </pc:sldMkLst>
      </pc:sldChg>
      <pc:sldChg chg="addSp modSp">
        <pc:chgData name="Kshitij Shah/Information Technology/Navi Mumbai" userId="S::30038141@upl-ltd.com::bc6f0fb8-21c7-4683-bd47-14a2db7db17a" providerId="AD" clId="Web-{2B1EF50D-BFAC-B95E-81A2-7AC55B1DA3C8}" dt="2025-06-11T05:00:15.633" v="19" actId="20577"/>
        <pc:sldMkLst>
          <pc:docMk/>
          <pc:sldMk cId="2437089056" sldId="320"/>
        </pc:sldMkLst>
      </pc:sldChg>
      <pc:sldChg chg="addSp delSp modSp add replId">
        <pc:chgData name="Kshitij Shah/Information Technology/Navi Mumbai" userId="S::30038141@upl-ltd.com::bc6f0fb8-21c7-4683-bd47-14a2db7db17a" providerId="AD" clId="Web-{2B1EF50D-BFAC-B95E-81A2-7AC55B1DA3C8}" dt="2025-06-11T06:08:00.306" v="162" actId="20577"/>
        <pc:sldMkLst>
          <pc:docMk/>
          <pc:sldMk cId="4154442984" sldId="321"/>
        </pc:sldMkLst>
      </pc:sldChg>
    </pc:docChg>
  </pc:docChgLst>
  <pc:docChgLst>
    <pc:chgData name="Kshitij Shah/Information Technology/Navi Mumbai" userId="S::30038141@upl-ltd.com::bc6f0fb8-21c7-4683-bd47-14a2db7db17a" providerId="AD" clId="Web-{6B282EF5-410C-579E-C86C-337AE598A7D8}"/>
    <pc:docChg chg="modSld">
      <pc:chgData name="Kshitij Shah/Information Technology/Navi Mumbai" userId="S::30038141@upl-ltd.com::bc6f0fb8-21c7-4683-bd47-14a2db7db17a" providerId="AD" clId="Web-{6B282EF5-410C-579E-C86C-337AE598A7D8}" dt="2025-06-16T06:51:54.449" v="11" actId="1076"/>
      <pc:docMkLst>
        <pc:docMk/>
      </pc:docMkLst>
      <pc:sldChg chg="addSp modSp">
        <pc:chgData name="Kshitij Shah/Information Technology/Navi Mumbai" userId="S::30038141@upl-ltd.com::bc6f0fb8-21c7-4683-bd47-14a2db7db17a" providerId="AD" clId="Web-{6B282EF5-410C-579E-C86C-337AE598A7D8}" dt="2025-06-16T06:51:54.449" v="11" actId="1076"/>
        <pc:sldMkLst>
          <pc:docMk/>
          <pc:sldMk cId="35695231" sldId="316"/>
        </pc:sldMkLst>
      </pc:sldChg>
    </pc:docChg>
  </pc:docChgLst>
  <pc:docChgLst>
    <pc:chgData name="Kshitij Shah/Information Technology/Navi Mumbai" userId="S::30038141@upl-ltd.com::bc6f0fb8-21c7-4683-bd47-14a2db7db17a" providerId="AD" clId="Web-{26BC608D-3D37-7C24-A008-7002FFC29373}"/>
    <pc:docChg chg="modSld">
      <pc:chgData name="Kshitij Shah/Information Technology/Navi Mumbai" userId="S::30038141@upl-ltd.com::bc6f0fb8-21c7-4683-bd47-14a2db7db17a" providerId="AD" clId="Web-{26BC608D-3D37-7C24-A008-7002FFC29373}" dt="2025-06-30T04:56:18.085" v="1"/>
      <pc:docMkLst>
        <pc:docMk/>
      </pc:docMkLst>
      <pc:sldChg chg="mod modShow">
        <pc:chgData name="Kshitij Shah/Information Technology/Navi Mumbai" userId="S::30038141@upl-ltd.com::bc6f0fb8-21c7-4683-bd47-14a2db7db17a" providerId="AD" clId="Web-{26BC608D-3D37-7C24-A008-7002FFC29373}" dt="2025-06-30T04:56:18.085" v="1"/>
        <pc:sldMkLst>
          <pc:docMk/>
          <pc:sldMk cId="2969948682" sldId="314"/>
        </pc:sldMkLst>
      </pc:sldChg>
      <pc:sldChg chg="modSp">
        <pc:chgData name="Kshitij Shah/Information Technology/Navi Mumbai" userId="S::30038141@upl-ltd.com::bc6f0fb8-21c7-4683-bd47-14a2db7db17a" providerId="AD" clId="Web-{26BC608D-3D37-7C24-A008-7002FFC29373}" dt="2025-06-30T04:55:48.100" v="0" actId="20577"/>
        <pc:sldMkLst>
          <pc:docMk/>
          <pc:sldMk cId="4154442984" sldId="321"/>
        </pc:sldMkLst>
        <pc:spChg chg="mod">
          <ac:chgData name="Kshitij Shah/Information Technology/Navi Mumbai" userId="S::30038141@upl-ltd.com::bc6f0fb8-21c7-4683-bd47-14a2db7db17a" providerId="AD" clId="Web-{26BC608D-3D37-7C24-A008-7002FFC29373}" dt="2025-06-30T04:55:48.100" v="0" actId="20577"/>
          <ac:spMkLst>
            <pc:docMk/>
            <pc:sldMk cId="4154442984" sldId="321"/>
            <ac:spMk id="10" creationId="{81C88BDF-DC6F-220D-A744-D6D9B2DA18B5}"/>
          </ac:spMkLst>
        </pc:spChg>
      </pc:sldChg>
    </pc:docChg>
  </pc:docChgLst>
  <pc:docChgLst>
    <pc:chgData name="Kshitij Shah/Information Technology/Navi Mumbai" userId="S::30038141@upl-ltd.com::bc6f0fb8-21c7-4683-bd47-14a2db7db17a" providerId="AD" clId="Web-{9A5DCB21-65D8-AC76-119B-3E6476328722}"/>
    <pc:docChg chg="modSld sldOrd">
      <pc:chgData name="Kshitij Shah/Information Technology/Navi Mumbai" userId="S::30038141@upl-ltd.com::bc6f0fb8-21c7-4683-bd47-14a2db7db17a" providerId="AD" clId="Web-{9A5DCB21-65D8-AC76-119B-3E6476328722}" dt="2025-06-26T10:35:24.899" v="470" actId="20577"/>
      <pc:docMkLst>
        <pc:docMk/>
      </pc:docMkLst>
      <pc:sldChg chg="modSp">
        <pc:chgData name="Kshitij Shah/Information Technology/Navi Mumbai" userId="S::30038141@upl-ltd.com::bc6f0fb8-21c7-4683-bd47-14a2db7db17a" providerId="AD" clId="Web-{9A5DCB21-65D8-AC76-119B-3E6476328722}" dt="2025-06-26T10:31:14.810" v="442" actId="1076"/>
        <pc:sldMkLst>
          <pc:docMk/>
          <pc:sldMk cId="1190229030" sldId="288"/>
        </pc:sldMkLst>
        <pc:spChg chg="mod">
          <ac:chgData name="Kshitij Shah/Information Technology/Navi Mumbai" userId="S::30038141@upl-ltd.com::bc6f0fb8-21c7-4683-bd47-14a2db7db17a" providerId="AD" clId="Web-{9A5DCB21-65D8-AC76-119B-3E6476328722}" dt="2025-06-26T10:07:58.818" v="425" actId="20577"/>
          <ac:spMkLst>
            <pc:docMk/>
            <pc:sldMk cId="1190229030" sldId="288"/>
            <ac:spMk id="5" creationId="{B23E1F42-51F8-4258-988C-AD7C359C3F77}"/>
          </ac:spMkLst>
        </pc:spChg>
        <pc:picChg chg="mod">
          <ac:chgData name="Kshitij Shah/Information Technology/Navi Mumbai" userId="S::30038141@upl-ltd.com::bc6f0fb8-21c7-4683-bd47-14a2db7db17a" providerId="AD" clId="Web-{9A5DCB21-65D8-AC76-119B-3E6476328722}" dt="2025-06-26T10:31:14.810" v="442" actId="1076"/>
          <ac:picMkLst>
            <pc:docMk/>
            <pc:sldMk cId="1190229030" sldId="288"/>
            <ac:picMk id="10" creationId="{4FD80BBC-D4B5-05BF-D725-F7C49C5DA6B1}"/>
          </ac:picMkLst>
        </pc:picChg>
      </pc:sldChg>
      <pc:sldChg chg="modSp">
        <pc:chgData name="Kshitij Shah/Information Technology/Navi Mumbai" userId="S::30038141@upl-ltd.com::bc6f0fb8-21c7-4683-bd47-14a2db7db17a" providerId="AD" clId="Web-{9A5DCB21-65D8-AC76-119B-3E6476328722}" dt="2025-06-26T10:01:06.522" v="319" actId="20577"/>
        <pc:sldMkLst>
          <pc:docMk/>
          <pc:sldMk cId="3024048703" sldId="289"/>
        </pc:sldMkLst>
        <pc:spChg chg="mod">
          <ac:chgData name="Kshitij Shah/Information Technology/Navi Mumbai" userId="S::30038141@upl-ltd.com::bc6f0fb8-21c7-4683-bd47-14a2db7db17a" providerId="AD" clId="Web-{9A5DCB21-65D8-AC76-119B-3E6476328722}" dt="2025-06-26T10:01:06.522" v="319" actId="20577"/>
          <ac:spMkLst>
            <pc:docMk/>
            <pc:sldMk cId="3024048703" sldId="289"/>
            <ac:spMk id="3" creationId="{8937B210-6C0C-A900-1102-C9D2D4226D04}"/>
          </ac:spMkLst>
        </pc:spChg>
      </pc:sldChg>
      <pc:sldChg chg="addSp delSp modSp">
        <pc:chgData name="Kshitij Shah/Information Technology/Navi Mumbai" userId="S::30038141@upl-ltd.com::bc6f0fb8-21c7-4683-bd47-14a2db7db17a" providerId="AD" clId="Web-{9A5DCB21-65D8-AC76-119B-3E6476328722}" dt="2025-06-26T10:23:33.099" v="441" actId="20577"/>
        <pc:sldMkLst>
          <pc:docMk/>
          <pc:sldMk cId="662394672" sldId="290"/>
        </pc:sldMkLst>
        <pc:spChg chg="mod">
          <ac:chgData name="Kshitij Shah/Information Technology/Navi Mumbai" userId="S::30038141@upl-ltd.com::bc6f0fb8-21c7-4683-bd47-14a2db7db17a" providerId="AD" clId="Web-{9A5DCB21-65D8-AC76-119B-3E6476328722}" dt="2025-06-26T09:49:52.390" v="260" actId="20577"/>
          <ac:spMkLst>
            <pc:docMk/>
            <pc:sldMk cId="662394672" sldId="290"/>
            <ac:spMk id="5" creationId="{42B8CCCF-7669-034F-8382-AD0D3776998B}"/>
          </ac:spMkLst>
        </pc:spChg>
        <pc:spChg chg="add mod">
          <ac:chgData name="Kshitij Shah/Information Technology/Navi Mumbai" userId="S::30038141@upl-ltd.com::bc6f0fb8-21c7-4683-bd47-14a2db7db17a" providerId="AD" clId="Web-{9A5DCB21-65D8-AC76-119B-3E6476328722}" dt="2025-06-26T10:23:33.099" v="441" actId="20577"/>
          <ac:spMkLst>
            <pc:docMk/>
            <pc:sldMk cId="662394672" sldId="290"/>
            <ac:spMk id="10" creationId="{5A895F59-EDC5-1E0E-1B75-9573A771E637}"/>
          </ac:spMkLst>
        </pc:spChg>
        <pc:picChg chg="add mod">
          <ac:chgData name="Kshitij Shah/Information Technology/Navi Mumbai" userId="S::30038141@upl-ltd.com::bc6f0fb8-21c7-4683-bd47-14a2db7db17a" providerId="AD" clId="Web-{9A5DCB21-65D8-AC76-119B-3E6476328722}" dt="2025-06-26T09:59:16.691" v="315" actId="1076"/>
          <ac:picMkLst>
            <pc:docMk/>
            <pc:sldMk cId="662394672" sldId="290"/>
            <ac:picMk id="11" creationId="{88B4A6FD-E0AB-B872-C485-C6D823A4B931}"/>
          </ac:picMkLst>
        </pc:picChg>
      </pc:sldChg>
      <pc:sldChg chg="modSp">
        <pc:chgData name="Kshitij Shah/Information Technology/Navi Mumbai" userId="S::30038141@upl-ltd.com::bc6f0fb8-21c7-4683-bd47-14a2db7db17a" providerId="AD" clId="Web-{9A5DCB21-65D8-AC76-119B-3E6476328722}" dt="2025-06-26T10:35:24.899" v="470" actId="20577"/>
        <pc:sldMkLst>
          <pc:docMk/>
          <pc:sldMk cId="2704261887" sldId="293"/>
        </pc:sldMkLst>
        <pc:spChg chg="mod">
          <ac:chgData name="Kshitij Shah/Information Technology/Navi Mumbai" userId="S::30038141@upl-ltd.com::bc6f0fb8-21c7-4683-bd47-14a2db7db17a" providerId="AD" clId="Web-{9A5DCB21-65D8-AC76-119B-3E6476328722}" dt="2025-06-26T10:35:24.899" v="470" actId="20577"/>
          <ac:spMkLst>
            <pc:docMk/>
            <pc:sldMk cId="2704261887" sldId="293"/>
            <ac:spMk id="1030" creationId="{F2EABC27-4A16-2AB0-34AC-CCE87F17C408}"/>
          </ac:spMkLst>
        </pc:spChg>
      </pc:sldChg>
      <pc:sldChg chg="modSp">
        <pc:chgData name="Kshitij Shah/Information Technology/Navi Mumbai" userId="S::30038141@upl-ltd.com::bc6f0fb8-21c7-4683-bd47-14a2db7db17a" providerId="AD" clId="Web-{9A5DCB21-65D8-AC76-119B-3E6476328722}" dt="2025-06-26T10:05:41.485" v="405" actId="20577"/>
        <pc:sldMkLst>
          <pc:docMk/>
          <pc:sldMk cId="3700184527" sldId="295"/>
        </pc:sldMkLst>
        <pc:spChg chg="mod">
          <ac:chgData name="Kshitij Shah/Information Technology/Navi Mumbai" userId="S::30038141@upl-ltd.com::bc6f0fb8-21c7-4683-bd47-14a2db7db17a" providerId="AD" clId="Web-{9A5DCB21-65D8-AC76-119B-3E6476328722}" dt="2025-06-26T10:05:41.485" v="405" actId="20577"/>
          <ac:spMkLst>
            <pc:docMk/>
            <pc:sldMk cId="3700184527" sldId="295"/>
            <ac:spMk id="8" creationId="{2A27D3AC-8E09-0EEA-0890-0BC26CAF5681}"/>
          </ac:spMkLst>
        </pc:spChg>
      </pc:sldChg>
      <pc:sldChg chg="modSp">
        <pc:chgData name="Kshitij Shah/Information Technology/Navi Mumbai" userId="S::30038141@upl-ltd.com::bc6f0fb8-21c7-4683-bd47-14a2db7db17a" providerId="AD" clId="Web-{9A5DCB21-65D8-AC76-119B-3E6476328722}" dt="2025-06-26T10:31:28.202" v="443" actId="1076"/>
        <pc:sldMkLst>
          <pc:docMk/>
          <pc:sldMk cId="2169807998" sldId="296"/>
        </pc:sldMkLst>
        <pc:spChg chg="mod">
          <ac:chgData name="Kshitij Shah/Information Technology/Navi Mumbai" userId="S::30038141@upl-ltd.com::bc6f0fb8-21c7-4683-bd47-14a2db7db17a" providerId="AD" clId="Web-{9A5DCB21-65D8-AC76-119B-3E6476328722}" dt="2025-06-26T10:07:09.785" v="417" actId="20577"/>
          <ac:spMkLst>
            <pc:docMk/>
            <pc:sldMk cId="2169807998" sldId="296"/>
            <ac:spMk id="5" creationId="{496C1734-3867-EFE9-3500-C9D98E5CB003}"/>
          </ac:spMkLst>
        </pc:spChg>
        <pc:picChg chg="mod">
          <ac:chgData name="Kshitij Shah/Information Technology/Navi Mumbai" userId="S::30038141@upl-ltd.com::bc6f0fb8-21c7-4683-bd47-14a2db7db17a" providerId="AD" clId="Web-{9A5DCB21-65D8-AC76-119B-3E6476328722}" dt="2025-06-26T10:31:28.202" v="443" actId="1076"/>
          <ac:picMkLst>
            <pc:docMk/>
            <pc:sldMk cId="2169807998" sldId="296"/>
            <ac:picMk id="2" creationId="{94A17F61-DCAA-AEC0-2A04-1ED721B92EA9}"/>
          </ac:picMkLst>
        </pc:picChg>
      </pc:sldChg>
      <pc:sldChg chg="modSp">
        <pc:chgData name="Kshitij Shah/Information Technology/Navi Mumbai" userId="S::30038141@upl-ltd.com::bc6f0fb8-21c7-4683-bd47-14a2db7db17a" providerId="AD" clId="Web-{9A5DCB21-65D8-AC76-119B-3E6476328722}" dt="2025-06-26T10:05:59.704" v="407" actId="20577"/>
        <pc:sldMkLst>
          <pc:docMk/>
          <pc:sldMk cId="2304048809" sldId="298"/>
        </pc:sldMkLst>
        <pc:spChg chg="mod">
          <ac:chgData name="Kshitij Shah/Information Technology/Navi Mumbai" userId="S::30038141@upl-ltd.com::bc6f0fb8-21c7-4683-bd47-14a2db7db17a" providerId="AD" clId="Web-{9A5DCB21-65D8-AC76-119B-3E6476328722}" dt="2025-06-26T10:05:59.704" v="407" actId="20577"/>
          <ac:spMkLst>
            <pc:docMk/>
            <pc:sldMk cId="2304048809" sldId="298"/>
            <ac:spMk id="5" creationId="{F497EBA9-249E-EA0B-0205-EAA267193607}"/>
          </ac:spMkLst>
        </pc:spChg>
      </pc:sldChg>
      <pc:sldChg chg="modSp">
        <pc:chgData name="Kshitij Shah/Information Technology/Navi Mumbai" userId="S::30038141@upl-ltd.com::bc6f0fb8-21c7-4683-bd47-14a2db7db17a" providerId="AD" clId="Web-{9A5DCB21-65D8-AC76-119B-3E6476328722}" dt="2025-06-26T10:05:10.999" v="399" actId="20577"/>
        <pc:sldMkLst>
          <pc:docMk/>
          <pc:sldMk cId="1982649972" sldId="300"/>
        </pc:sldMkLst>
        <pc:spChg chg="mod">
          <ac:chgData name="Kshitij Shah/Information Technology/Navi Mumbai" userId="S::30038141@upl-ltd.com::bc6f0fb8-21c7-4683-bd47-14a2db7db17a" providerId="AD" clId="Web-{9A5DCB21-65D8-AC76-119B-3E6476328722}" dt="2025-06-26T10:05:10.999" v="399" actId="20577"/>
          <ac:spMkLst>
            <pc:docMk/>
            <pc:sldMk cId="1982649972" sldId="300"/>
            <ac:spMk id="8" creationId="{1F0EB83E-D5DA-B347-5BC8-6FACAE656CE1}"/>
          </ac:spMkLst>
        </pc:spChg>
      </pc:sldChg>
      <pc:sldChg chg="modSp">
        <pc:chgData name="Kshitij Shah/Information Technology/Navi Mumbai" userId="S::30038141@upl-ltd.com::bc6f0fb8-21c7-4683-bd47-14a2db7db17a" providerId="AD" clId="Web-{9A5DCB21-65D8-AC76-119B-3E6476328722}" dt="2025-06-26T10:08:31.662" v="427" actId="1076"/>
        <pc:sldMkLst>
          <pc:docMk/>
          <pc:sldMk cId="815258870" sldId="301"/>
        </pc:sldMkLst>
        <pc:spChg chg="mod">
          <ac:chgData name="Kshitij Shah/Information Technology/Navi Mumbai" userId="S::30038141@upl-ltd.com::bc6f0fb8-21c7-4683-bd47-14a2db7db17a" providerId="AD" clId="Web-{9A5DCB21-65D8-AC76-119B-3E6476328722}" dt="2025-06-26T10:04:55.468" v="397" actId="20577"/>
          <ac:spMkLst>
            <pc:docMk/>
            <pc:sldMk cId="815258870" sldId="301"/>
            <ac:spMk id="5" creationId="{7F5D783C-A9A4-E811-8777-F958E6846E61}"/>
          </ac:spMkLst>
        </pc:spChg>
        <pc:picChg chg="mod">
          <ac:chgData name="Kshitij Shah/Information Technology/Navi Mumbai" userId="S::30038141@upl-ltd.com::bc6f0fb8-21c7-4683-bd47-14a2db7db17a" providerId="AD" clId="Web-{9A5DCB21-65D8-AC76-119B-3E6476328722}" dt="2025-06-26T10:08:31.662" v="427" actId="1076"/>
          <ac:picMkLst>
            <pc:docMk/>
            <pc:sldMk cId="815258870" sldId="301"/>
            <ac:picMk id="12" creationId="{45A1D094-0D4E-63C3-C29F-A4F8478756BE}"/>
          </ac:picMkLst>
        </pc:picChg>
      </pc:sldChg>
      <pc:sldChg chg="modSp ord">
        <pc:chgData name="Kshitij Shah/Information Technology/Navi Mumbai" userId="S::30038141@upl-ltd.com::bc6f0fb8-21c7-4683-bd47-14a2db7db17a" providerId="AD" clId="Web-{9A5DCB21-65D8-AC76-119B-3E6476328722}" dt="2025-06-26T09:40:15.215" v="55"/>
        <pc:sldMkLst>
          <pc:docMk/>
          <pc:sldMk cId="2969948682" sldId="314"/>
        </pc:sldMkLst>
      </pc:sldChg>
      <pc:sldChg chg="modSp">
        <pc:chgData name="Kshitij Shah/Information Technology/Navi Mumbai" userId="S::30038141@upl-ltd.com::bc6f0fb8-21c7-4683-bd47-14a2db7db17a" providerId="AD" clId="Web-{9A5DCB21-65D8-AC76-119B-3E6476328722}" dt="2025-06-26T10:34:58.648" v="467" actId="20577"/>
        <pc:sldMkLst>
          <pc:docMk/>
          <pc:sldMk cId="4154442984" sldId="321"/>
        </pc:sldMkLst>
        <pc:spChg chg="mod">
          <ac:chgData name="Kshitij Shah/Information Technology/Navi Mumbai" userId="S::30038141@upl-ltd.com::bc6f0fb8-21c7-4683-bd47-14a2db7db17a" providerId="AD" clId="Web-{9A5DCB21-65D8-AC76-119B-3E6476328722}" dt="2025-06-26T10:34:58.648" v="467" actId="20577"/>
          <ac:spMkLst>
            <pc:docMk/>
            <pc:sldMk cId="4154442984" sldId="321"/>
            <ac:spMk id="10" creationId="{81C88BDF-DC6F-220D-A744-D6D9B2DA18B5}"/>
          </ac:spMkLst>
        </pc:spChg>
      </pc:sldChg>
      <pc:sldChg chg="mod ord modShow">
        <pc:chgData name="Kshitij Shah/Information Technology/Navi Mumbai" userId="S::30038141@upl-ltd.com::bc6f0fb8-21c7-4683-bd47-14a2db7db17a" providerId="AD" clId="Web-{9A5DCB21-65D8-AC76-119B-3E6476328722}" dt="2025-06-26T10:16:36.819" v="435"/>
        <pc:sldMkLst>
          <pc:docMk/>
          <pc:sldMk cId="2550690541" sldId="322"/>
        </pc:sldMkLst>
      </pc:sldChg>
      <pc:sldChg chg="mod ord modShow">
        <pc:chgData name="Kshitij Shah/Information Technology/Navi Mumbai" userId="S::30038141@upl-ltd.com::bc6f0fb8-21c7-4683-bd47-14a2db7db17a" providerId="AD" clId="Web-{9A5DCB21-65D8-AC76-119B-3E6476328722}" dt="2025-06-26T10:16:36.819" v="434"/>
        <pc:sldMkLst>
          <pc:docMk/>
          <pc:sldMk cId="1949043483" sldId="323"/>
        </pc:sldMkLst>
      </pc:sldChg>
      <pc:sldChg chg="mod ord modShow">
        <pc:chgData name="Kshitij Shah/Information Technology/Navi Mumbai" userId="S::30038141@upl-ltd.com::bc6f0fb8-21c7-4683-bd47-14a2db7db17a" providerId="AD" clId="Web-{9A5DCB21-65D8-AC76-119B-3E6476328722}" dt="2025-06-26T10:16:36.819" v="433"/>
        <pc:sldMkLst>
          <pc:docMk/>
          <pc:sldMk cId="526940588" sldId="324"/>
        </pc:sldMkLst>
      </pc:sldChg>
      <pc:sldChg chg="mod ord modShow">
        <pc:chgData name="Kshitij Shah/Information Technology/Navi Mumbai" userId="S::30038141@upl-ltd.com::bc6f0fb8-21c7-4683-bd47-14a2db7db17a" providerId="AD" clId="Web-{9A5DCB21-65D8-AC76-119B-3E6476328722}" dt="2025-06-26T10:16:36.819" v="432"/>
        <pc:sldMkLst>
          <pc:docMk/>
          <pc:sldMk cId="3288888454" sldId="325"/>
        </pc:sldMkLst>
      </pc:sldChg>
      <pc:sldChg chg="mod ord modShow">
        <pc:chgData name="Kshitij Shah/Information Technology/Navi Mumbai" userId="S::30038141@upl-ltd.com::bc6f0fb8-21c7-4683-bd47-14a2db7db17a" providerId="AD" clId="Web-{9A5DCB21-65D8-AC76-119B-3E6476328722}" dt="2025-06-26T10:16:36.819" v="431"/>
        <pc:sldMkLst>
          <pc:docMk/>
          <pc:sldMk cId="2309246966" sldId="326"/>
        </pc:sldMkLst>
      </pc:sldChg>
    </pc:docChg>
  </pc:docChgLst>
  <pc:docChgLst>
    <pc:chgData name="Kshitij Shah/Information Technology/Navi Mumbai" userId="S::30038141@upl-ltd.com::bc6f0fb8-21c7-4683-bd47-14a2db7db17a" providerId="AD" clId="Web-{5FEA1949-42D9-0500-E184-4E5F6B137E20}"/>
    <pc:docChg chg="addSld delSld modSld">
      <pc:chgData name="Kshitij Shah/Information Technology/Navi Mumbai" userId="S::30038141@upl-ltd.com::bc6f0fb8-21c7-4683-bd47-14a2db7db17a" providerId="AD" clId="Web-{5FEA1949-42D9-0500-E184-4E5F6B137E20}" dt="2025-07-17T09:43:49.907" v="656"/>
      <pc:docMkLst>
        <pc:docMk/>
      </pc:docMkLst>
      <pc:sldChg chg="modSp">
        <pc:chgData name="Kshitij Shah/Information Technology/Navi Mumbai" userId="S::30038141@upl-ltd.com::bc6f0fb8-21c7-4683-bd47-14a2db7db17a" providerId="AD" clId="Web-{5FEA1949-42D9-0500-E184-4E5F6B137E20}" dt="2025-07-17T06:25:27.467" v="620" actId="20577"/>
        <pc:sldMkLst>
          <pc:docMk/>
          <pc:sldMk cId="3024048703" sldId="289"/>
        </pc:sldMkLst>
        <pc:spChg chg="mod">
          <ac:chgData name="Kshitij Shah/Information Technology/Navi Mumbai" userId="S::30038141@upl-ltd.com::bc6f0fb8-21c7-4683-bd47-14a2db7db17a" providerId="AD" clId="Web-{5FEA1949-42D9-0500-E184-4E5F6B137E20}" dt="2025-07-17T06:25:27.467" v="620" actId="20577"/>
          <ac:spMkLst>
            <pc:docMk/>
            <pc:sldMk cId="3024048703" sldId="289"/>
            <ac:spMk id="3" creationId="{8937B210-6C0C-A900-1102-C9D2D4226D04}"/>
          </ac:spMkLst>
        </pc:spChg>
      </pc:sldChg>
      <pc:sldChg chg="del">
        <pc:chgData name="Kshitij Shah/Information Technology/Navi Mumbai" userId="S::30038141@upl-ltd.com::bc6f0fb8-21c7-4683-bd47-14a2db7db17a" providerId="AD" clId="Web-{5FEA1949-42D9-0500-E184-4E5F6B137E20}" dt="2025-07-17T09:43:49.907" v="656"/>
        <pc:sldMkLst>
          <pc:docMk/>
          <pc:sldMk cId="75378940" sldId="292"/>
        </pc:sldMkLst>
      </pc:sldChg>
      <pc:sldChg chg="modSp">
        <pc:chgData name="Kshitij Shah/Information Technology/Navi Mumbai" userId="S::30038141@upl-ltd.com::bc6f0fb8-21c7-4683-bd47-14a2db7db17a" providerId="AD" clId="Web-{5FEA1949-42D9-0500-E184-4E5F6B137E20}" dt="2025-07-17T07:02:29.344" v="649" actId="14100"/>
        <pc:sldMkLst>
          <pc:docMk/>
          <pc:sldMk cId="603790614" sldId="294"/>
        </pc:sldMkLst>
        <pc:picChg chg="mod">
          <ac:chgData name="Kshitij Shah/Information Technology/Navi Mumbai" userId="S::30038141@upl-ltd.com::bc6f0fb8-21c7-4683-bd47-14a2db7db17a" providerId="AD" clId="Web-{5FEA1949-42D9-0500-E184-4E5F6B137E20}" dt="2025-07-17T07:02:29.344" v="649" actId="14100"/>
          <ac:picMkLst>
            <pc:docMk/>
            <pc:sldMk cId="603790614" sldId="294"/>
            <ac:picMk id="10" creationId="{1CB6ACCE-DD19-2455-19C5-0ED1366B6EA2}"/>
          </ac:picMkLst>
        </pc:picChg>
      </pc:sldChg>
      <pc:sldChg chg="del">
        <pc:chgData name="Kshitij Shah/Information Technology/Navi Mumbai" userId="S::30038141@upl-ltd.com::bc6f0fb8-21c7-4683-bd47-14a2db7db17a" providerId="AD" clId="Web-{5FEA1949-42D9-0500-E184-4E5F6B137E20}" dt="2025-07-17T09:43:49.907" v="654"/>
        <pc:sldMkLst>
          <pc:docMk/>
          <pc:sldMk cId="2344789790" sldId="297"/>
        </pc:sldMkLst>
      </pc:sldChg>
      <pc:sldChg chg="del">
        <pc:chgData name="Kshitij Shah/Information Technology/Navi Mumbai" userId="S::30038141@upl-ltd.com::bc6f0fb8-21c7-4683-bd47-14a2db7db17a" providerId="AD" clId="Web-{5FEA1949-42D9-0500-E184-4E5F6B137E20}" dt="2025-07-17T09:43:49.907" v="655"/>
        <pc:sldMkLst>
          <pc:docMk/>
          <pc:sldMk cId="2969948682" sldId="314"/>
        </pc:sldMkLst>
      </pc:sldChg>
      <pc:sldChg chg="addSp modSp">
        <pc:chgData name="Kshitij Shah/Information Technology/Navi Mumbai" userId="S::30038141@upl-ltd.com::bc6f0fb8-21c7-4683-bd47-14a2db7db17a" providerId="AD" clId="Web-{5FEA1949-42D9-0500-E184-4E5F6B137E20}" dt="2025-07-17T07:03:04.500" v="653" actId="14100"/>
        <pc:sldMkLst>
          <pc:docMk/>
          <pc:sldMk cId="3672022990" sldId="327"/>
        </pc:sldMkLst>
        <pc:picChg chg="add mod">
          <ac:chgData name="Kshitij Shah/Information Technology/Navi Mumbai" userId="S::30038141@upl-ltd.com::bc6f0fb8-21c7-4683-bd47-14a2db7db17a" providerId="AD" clId="Web-{5FEA1949-42D9-0500-E184-4E5F6B137E20}" dt="2025-07-17T07:03:01.797" v="652" actId="14100"/>
          <ac:picMkLst>
            <pc:docMk/>
            <pc:sldMk cId="3672022990" sldId="327"/>
            <ac:picMk id="5" creationId="{8D364007-E6BD-9E51-8F1B-1877E086A80B}"/>
          </ac:picMkLst>
        </pc:picChg>
        <pc:picChg chg="add mod">
          <ac:chgData name="Kshitij Shah/Information Technology/Navi Mumbai" userId="S::30038141@upl-ltd.com::bc6f0fb8-21c7-4683-bd47-14a2db7db17a" providerId="AD" clId="Web-{5FEA1949-42D9-0500-E184-4E5F6B137E20}" dt="2025-07-17T07:03:04.500" v="653" actId="14100"/>
          <ac:picMkLst>
            <pc:docMk/>
            <pc:sldMk cId="3672022990" sldId="327"/>
            <ac:picMk id="8" creationId="{9E4E11D6-1A25-2099-767F-C6B96532A844}"/>
          </ac:picMkLst>
        </pc:picChg>
      </pc:sldChg>
      <pc:sldChg chg="addSp delSp modSp add replId">
        <pc:chgData name="Kshitij Shah/Information Technology/Navi Mumbai" userId="S::30038141@upl-ltd.com::bc6f0fb8-21c7-4683-bd47-14a2db7db17a" providerId="AD" clId="Web-{5FEA1949-42D9-0500-E184-4E5F6B137E20}" dt="2025-07-17T06:22:17.217" v="378" actId="14100"/>
        <pc:sldMkLst>
          <pc:docMk/>
          <pc:sldMk cId="1395917325" sldId="336"/>
        </pc:sldMkLst>
        <pc:spChg chg="mod">
          <ac:chgData name="Kshitij Shah/Information Technology/Navi Mumbai" userId="S::30038141@upl-ltd.com::bc6f0fb8-21c7-4683-bd47-14a2db7db17a" providerId="AD" clId="Web-{5FEA1949-42D9-0500-E184-4E5F6B137E20}" dt="2025-07-17T06:15:39.763" v="366" actId="20577"/>
          <ac:spMkLst>
            <pc:docMk/>
            <pc:sldMk cId="1395917325" sldId="336"/>
            <ac:spMk id="4" creationId="{82DDF79A-B010-FC44-E791-E0F20038AA67}"/>
          </ac:spMkLst>
        </pc:spChg>
        <pc:spChg chg="add del mod">
          <ac:chgData name="Kshitij Shah/Information Technology/Navi Mumbai" userId="S::30038141@upl-ltd.com::bc6f0fb8-21c7-4683-bd47-14a2db7db17a" providerId="AD" clId="Web-{5FEA1949-42D9-0500-E184-4E5F6B137E20}" dt="2025-07-17T06:15:44.545" v="370"/>
          <ac:spMkLst>
            <pc:docMk/>
            <pc:sldMk cId="1395917325" sldId="336"/>
            <ac:spMk id="5" creationId="{D20BA349-78AB-6BBC-AAE4-7AE3AC7613C4}"/>
          </ac:spMkLst>
        </pc:spChg>
        <pc:picChg chg="add del mod">
          <ac:chgData name="Kshitij Shah/Information Technology/Navi Mumbai" userId="S::30038141@upl-ltd.com::bc6f0fb8-21c7-4683-bd47-14a2db7db17a" providerId="AD" clId="Web-{5FEA1949-42D9-0500-E184-4E5F6B137E20}" dt="2025-07-17T06:15:47.170" v="371"/>
          <ac:picMkLst>
            <pc:docMk/>
            <pc:sldMk cId="1395917325" sldId="336"/>
            <ac:picMk id="7" creationId="{36851EFA-F2D0-F894-7C6B-174427763158}"/>
          </ac:picMkLst>
        </pc:picChg>
        <pc:picChg chg="add mod">
          <ac:chgData name="Kshitij Shah/Information Technology/Navi Mumbai" userId="S::30038141@upl-ltd.com::bc6f0fb8-21c7-4683-bd47-14a2db7db17a" providerId="AD" clId="Web-{5FEA1949-42D9-0500-E184-4E5F6B137E20}" dt="2025-07-17T06:22:17.217" v="378" actId="14100"/>
          <ac:picMkLst>
            <pc:docMk/>
            <pc:sldMk cId="1395917325" sldId="336"/>
            <ac:picMk id="8" creationId="{459E3B96-799F-A988-742D-B364CC2C155E}"/>
          </ac:picMkLst>
        </pc:picChg>
        <pc:picChg chg="del">
          <ac:chgData name="Kshitij Shah/Information Technology/Navi Mumbai" userId="S::30038141@upl-ltd.com::bc6f0fb8-21c7-4683-bd47-14a2db7db17a" providerId="AD" clId="Web-{5FEA1949-42D9-0500-E184-4E5F6B137E20}" dt="2025-07-17T06:05:50.832" v="17"/>
          <ac:picMkLst>
            <pc:docMk/>
            <pc:sldMk cId="1395917325" sldId="336"/>
            <ac:picMk id="14" creationId="{3AD44829-580F-832B-2EAC-F0DBAAE849E1}"/>
          </ac:picMkLst>
        </pc:picChg>
        <pc:picChg chg="del">
          <ac:chgData name="Kshitij Shah/Information Technology/Navi Mumbai" userId="S::30038141@upl-ltd.com::bc6f0fb8-21c7-4683-bd47-14a2db7db17a" providerId="AD" clId="Web-{5FEA1949-42D9-0500-E184-4E5F6B137E20}" dt="2025-07-17T06:05:54.019" v="19"/>
          <ac:picMkLst>
            <pc:docMk/>
            <pc:sldMk cId="1395917325" sldId="336"/>
            <ac:picMk id="15" creationId="{AD8300FC-4890-DB39-71BE-31F5B688D5AB}"/>
          </ac:picMkLst>
        </pc:picChg>
        <pc:picChg chg="del">
          <ac:chgData name="Kshitij Shah/Information Technology/Navi Mumbai" userId="S::30038141@upl-ltd.com::bc6f0fb8-21c7-4683-bd47-14a2db7db17a" providerId="AD" clId="Web-{5FEA1949-42D9-0500-E184-4E5F6B137E20}" dt="2025-07-17T06:05:52.394" v="18"/>
          <ac:picMkLst>
            <pc:docMk/>
            <pc:sldMk cId="1395917325" sldId="336"/>
            <ac:picMk id="16" creationId="{4306F7EC-7995-7927-D7BB-87F710415D8B}"/>
          </ac:picMkLst>
        </pc:picChg>
      </pc:sldChg>
      <pc:sldChg chg="modSp add replId">
        <pc:chgData name="Kshitij Shah/Information Technology/Navi Mumbai" userId="S::30038141@upl-ltd.com::bc6f0fb8-21c7-4683-bd47-14a2db7db17a" providerId="AD" clId="Web-{5FEA1949-42D9-0500-E184-4E5F6B137E20}" dt="2025-07-17T06:15:17.123" v="351" actId="14100"/>
        <pc:sldMkLst>
          <pc:docMk/>
          <pc:sldMk cId="1932308566" sldId="337"/>
        </pc:sldMkLst>
        <pc:spChg chg="mod">
          <ac:chgData name="Kshitij Shah/Information Technology/Navi Mumbai" userId="S::30038141@upl-ltd.com::bc6f0fb8-21c7-4683-bd47-14a2db7db17a" providerId="AD" clId="Web-{5FEA1949-42D9-0500-E184-4E5F6B137E20}" dt="2025-07-17T06:15:05.029" v="348" actId="20577"/>
          <ac:spMkLst>
            <pc:docMk/>
            <pc:sldMk cId="1932308566" sldId="337"/>
            <ac:spMk id="4" creationId="{9B6DF2DE-9406-B61C-B8D8-F99B8CE17943}"/>
          </ac:spMkLst>
        </pc:spChg>
        <pc:spChg chg="mod">
          <ac:chgData name="Kshitij Shah/Information Technology/Navi Mumbai" userId="S::30038141@upl-ltd.com::bc6f0fb8-21c7-4683-bd47-14a2db7db17a" providerId="AD" clId="Web-{5FEA1949-42D9-0500-E184-4E5F6B137E20}" dt="2025-07-17T06:14:55.779" v="333" actId="20577"/>
          <ac:spMkLst>
            <pc:docMk/>
            <pc:sldMk cId="1932308566" sldId="337"/>
            <ac:spMk id="5" creationId="{EE808344-AD0F-34D9-172F-BF08A417F8FA}"/>
          </ac:spMkLst>
        </pc:spChg>
        <pc:picChg chg="mod">
          <ac:chgData name="Kshitij Shah/Information Technology/Navi Mumbai" userId="S::30038141@upl-ltd.com::bc6f0fb8-21c7-4683-bd47-14a2db7db17a" providerId="AD" clId="Web-{5FEA1949-42D9-0500-E184-4E5F6B137E20}" dt="2025-07-17T06:15:17.123" v="351" actId="14100"/>
          <ac:picMkLst>
            <pc:docMk/>
            <pc:sldMk cId="1932308566" sldId="337"/>
            <ac:picMk id="7" creationId="{D4F784DC-8B0B-32AA-403F-0552536FE40F}"/>
          </ac:picMkLst>
        </pc:picChg>
      </pc:sldChg>
    </pc:docChg>
  </pc:docChgLst>
  <pc:docChgLst>
    <pc:chgData name="Kshitij Shah/Information Technology/Navi Mumbai" userId="S::30038141@upl-ltd.com::bc6f0fb8-21c7-4683-bd47-14a2db7db17a" providerId="AD" clId="Web-{FEBD4143-674C-39A0-67D6-B24DC82BD7B7}"/>
    <pc:docChg chg="modSld sldOrd">
      <pc:chgData name="Kshitij Shah/Information Technology/Navi Mumbai" userId="S::30038141@upl-ltd.com::bc6f0fb8-21c7-4683-bd47-14a2db7db17a" providerId="AD" clId="Web-{FEBD4143-674C-39A0-67D6-B24DC82BD7B7}" dt="2025-06-12T09:00:51.421" v="175"/>
      <pc:docMkLst>
        <pc:docMk/>
      </pc:docMkLst>
      <pc:sldChg chg="modTransition">
        <pc:chgData name="Kshitij Shah/Information Technology/Navi Mumbai" userId="S::30038141@upl-ltd.com::bc6f0fb8-21c7-4683-bd47-14a2db7db17a" providerId="AD" clId="Web-{FEBD4143-674C-39A0-67D6-B24DC82BD7B7}" dt="2025-06-12T09:00:51.421" v="175"/>
        <pc:sldMkLst>
          <pc:docMk/>
          <pc:sldMk cId="1190229030" sldId="288"/>
        </pc:sldMkLst>
      </pc:sldChg>
      <pc:sldChg chg="modTransition">
        <pc:chgData name="Kshitij Shah/Information Technology/Navi Mumbai" userId="S::30038141@upl-ltd.com::bc6f0fb8-21c7-4683-bd47-14a2db7db17a" providerId="AD" clId="Web-{FEBD4143-674C-39A0-67D6-B24DC82BD7B7}" dt="2025-06-12T09:00:51.405" v="152"/>
        <pc:sldMkLst>
          <pc:docMk/>
          <pc:sldMk cId="3024048703" sldId="289"/>
        </pc:sldMkLst>
      </pc:sldChg>
      <pc:sldChg chg="modTransition">
        <pc:chgData name="Kshitij Shah/Information Technology/Navi Mumbai" userId="S::30038141@upl-ltd.com::bc6f0fb8-21c7-4683-bd47-14a2db7db17a" providerId="AD" clId="Web-{FEBD4143-674C-39A0-67D6-B24DC82BD7B7}" dt="2025-06-12T09:00:51.405" v="156"/>
        <pc:sldMkLst>
          <pc:docMk/>
          <pc:sldMk cId="662394672" sldId="290"/>
        </pc:sldMkLst>
      </pc:sldChg>
      <pc:sldChg chg="modTransition">
        <pc:chgData name="Kshitij Shah/Information Technology/Navi Mumbai" userId="S::30038141@upl-ltd.com::bc6f0fb8-21c7-4683-bd47-14a2db7db17a" providerId="AD" clId="Web-{FEBD4143-674C-39A0-67D6-B24DC82BD7B7}" dt="2025-06-12T09:00:51.405" v="153"/>
        <pc:sldMkLst>
          <pc:docMk/>
          <pc:sldMk cId="75378940" sldId="292"/>
        </pc:sldMkLst>
      </pc:sldChg>
      <pc:sldChg chg="modTransition">
        <pc:chgData name="Kshitij Shah/Information Technology/Navi Mumbai" userId="S::30038141@upl-ltd.com::bc6f0fb8-21c7-4683-bd47-14a2db7db17a" providerId="AD" clId="Web-{FEBD4143-674C-39A0-67D6-B24DC82BD7B7}" dt="2025-06-12T09:00:51.405" v="157"/>
        <pc:sldMkLst>
          <pc:docMk/>
          <pc:sldMk cId="2704261887" sldId="293"/>
        </pc:sldMkLst>
      </pc:sldChg>
      <pc:sldChg chg="modTransition">
        <pc:chgData name="Kshitij Shah/Information Technology/Navi Mumbai" userId="S::30038141@upl-ltd.com::bc6f0fb8-21c7-4683-bd47-14a2db7db17a" providerId="AD" clId="Web-{FEBD4143-674C-39A0-67D6-B24DC82BD7B7}" dt="2025-06-12T09:00:51.405" v="159"/>
        <pc:sldMkLst>
          <pc:docMk/>
          <pc:sldMk cId="603790614" sldId="294"/>
        </pc:sldMkLst>
      </pc:sldChg>
      <pc:sldChg chg="modTransition">
        <pc:chgData name="Kshitij Shah/Information Technology/Navi Mumbai" userId="S::30038141@upl-ltd.com::bc6f0fb8-21c7-4683-bd47-14a2db7db17a" providerId="AD" clId="Web-{FEBD4143-674C-39A0-67D6-B24DC82BD7B7}" dt="2025-06-12T09:00:51.405" v="160"/>
        <pc:sldMkLst>
          <pc:docMk/>
          <pc:sldMk cId="3700184527" sldId="295"/>
        </pc:sldMkLst>
      </pc:sldChg>
      <pc:sldChg chg="modTransition">
        <pc:chgData name="Kshitij Shah/Information Technology/Navi Mumbai" userId="S::30038141@upl-ltd.com::bc6f0fb8-21c7-4683-bd47-14a2db7db17a" providerId="AD" clId="Web-{FEBD4143-674C-39A0-67D6-B24DC82BD7B7}" dt="2025-06-12T09:00:51.405" v="158"/>
        <pc:sldMkLst>
          <pc:docMk/>
          <pc:sldMk cId="2169807998" sldId="296"/>
        </pc:sldMkLst>
      </pc:sldChg>
      <pc:sldChg chg="ord modTransition">
        <pc:chgData name="Kshitij Shah/Information Technology/Navi Mumbai" userId="S::30038141@upl-ltd.com::bc6f0fb8-21c7-4683-bd47-14a2db7db17a" providerId="AD" clId="Web-{FEBD4143-674C-39A0-67D6-B24DC82BD7B7}" dt="2025-06-12T09:00:51.405" v="155"/>
        <pc:sldMkLst>
          <pc:docMk/>
          <pc:sldMk cId="2344789790" sldId="297"/>
        </pc:sldMkLst>
      </pc:sldChg>
      <pc:sldChg chg="modTransition">
        <pc:chgData name="Kshitij Shah/Information Technology/Navi Mumbai" userId="S::30038141@upl-ltd.com::bc6f0fb8-21c7-4683-bd47-14a2db7db17a" providerId="AD" clId="Web-{FEBD4143-674C-39A0-67D6-B24DC82BD7B7}" dt="2025-06-12T09:00:51.421" v="174"/>
        <pc:sldMkLst>
          <pc:docMk/>
          <pc:sldMk cId="2304048809" sldId="298"/>
        </pc:sldMkLst>
      </pc:sldChg>
      <pc:sldChg chg="modTransition">
        <pc:chgData name="Kshitij Shah/Information Technology/Navi Mumbai" userId="S::30038141@upl-ltd.com::bc6f0fb8-21c7-4683-bd47-14a2db7db17a" providerId="AD" clId="Web-{FEBD4143-674C-39A0-67D6-B24DC82BD7B7}" dt="2025-06-12T09:00:51.405" v="165"/>
        <pc:sldMkLst>
          <pc:docMk/>
          <pc:sldMk cId="1090226407" sldId="299"/>
        </pc:sldMkLst>
      </pc:sldChg>
      <pc:sldChg chg="modTransition">
        <pc:chgData name="Kshitij Shah/Information Technology/Navi Mumbai" userId="S::30038141@upl-ltd.com::bc6f0fb8-21c7-4683-bd47-14a2db7db17a" providerId="AD" clId="Web-{FEBD4143-674C-39A0-67D6-B24DC82BD7B7}" dt="2025-06-12T09:00:51.405" v="161"/>
        <pc:sldMkLst>
          <pc:docMk/>
          <pc:sldMk cId="1982649972" sldId="300"/>
        </pc:sldMkLst>
      </pc:sldChg>
      <pc:sldChg chg="modTransition">
        <pc:chgData name="Kshitij Shah/Information Technology/Navi Mumbai" userId="S::30038141@upl-ltd.com::bc6f0fb8-21c7-4683-bd47-14a2db7db17a" providerId="AD" clId="Web-{FEBD4143-674C-39A0-67D6-B24DC82BD7B7}" dt="2025-06-12T09:00:51.405" v="162"/>
        <pc:sldMkLst>
          <pc:docMk/>
          <pc:sldMk cId="815258870" sldId="301"/>
        </pc:sldMkLst>
      </pc:sldChg>
      <pc:sldChg chg="modTransition">
        <pc:chgData name="Kshitij Shah/Information Technology/Navi Mumbai" userId="S::30038141@upl-ltd.com::bc6f0fb8-21c7-4683-bd47-14a2db7db17a" providerId="AD" clId="Web-{FEBD4143-674C-39A0-67D6-B24DC82BD7B7}" dt="2025-06-12T09:00:51.405" v="167"/>
        <pc:sldMkLst>
          <pc:docMk/>
          <pc:sldMk cId="425178906" sldId="302"/>
        </pc:sldMkLst>
      </pc:sldChg>
      <pc:sldChg chg="modTransition">
        <pc:chgData name="Kshitij Shah/Information Technology/Navi Mumbai" userId="S::30038141@upl-ltd.com::bc6f0fb8-21c7-4683-bd47-14a2db7db17a" providerId="AD" clId="Web-{FEBD4143-674C-39A0-67D6-B24DC82BD7B7}" dt="2025-06-12T09:00:51.405" v="169"/>
        <pc:sldMkLst>
          <pc:docMk/>
          <pc:sldMk cId="1775972925" sldId="303"/>
        </pc:sldMkLst>
      </pc:sldChg>
      <pc:sldChg chg="modTransition">
        <pc:chgData name="Kshitij Shah/Information Technology/Navi Mumbai" userId="S::30038141@upl-ltd.com::bc6f0fb8-21c7-4683-bd47-14a2db7db17a" providerId="AD" clId="Web-{FEBD4143-674C-39A0-67D6-B24DC82BD7B7}" dt="2025-06-12T09:00:51.405" v="168"/>
        <pc:sldMkLst>
          <pc:docMk/>
          <pc:sldMk cId="131853167" sldId="304"/>
        </pc:sldMkLst>
      </pc:sldChg>
      <pc:sldChg chg="modTransition">
        <pc:chgData name="Kshitij Shah/Information Technology/Navi Mumbai" userId="S::30038141@upl-ltd.com::bc6f0fb8-21c7-4683-bd47-14a2db7db17a" providerId="AD" clId="Web-{FEBD4143-674C-39A0-67D6-B24DC82BD7B7}" dt="2025-06-12T09:00:51.405" v="166"/>
        <pc:sldMkLst>
          <pc:docMk/>
          <pc:sldMk cId="3820894018" sldId="305"/>
        </pc:sldMkLst>
      </pc:sldChg>
      <pc:sldChg chg="modTransition">
        <pc:chgData name="Kshitij Shah/Information Technology/Navi Mumbai" userId="S::30038141@upl-ltd.com::bc6f0fb8-21c7-4683-bd47-14a2db7db17a" providerId="AD" clId="Web-{FEBD4143-674C-39A0-67D6-B24DC82BD7B7}" dt="2025-06-12T09:00:51.405" v="170"/>
        <pc:sldMkLst>
          <pc:docMk/>
          <pc:sldMk cId="2164158517" sldId="306"/>
        </pc:sldMkLst>
      </pc:sldChg>
      <pc:sldChg chg="modTransition">
        <pc:chgData name="Kshitij Shah/Information Technology/Navi Mumbai" userId="S::30038141@upl-ltd.com::bc6f0fb8-21c7-4683-bd47-14a2db7db17a" providerId="AD" clId="Web-{FEBD4143-674C-39A0-67D6-B24DC82BD7B7}" dt="2025-06-12T09:00:51.405" v="171"/>
        <pc:sldMkLst>
          <pc:docMk/>
          <pc:sldMk cId="4194603121" sldId="307"/>
        </pc:sldMkLst>
      </pc:sldChg>
      <pc:sldChg chg="modTransition">
        <pc:chgData name="Kshitij Shah/Information Technology/Navi Mumbai" userId="S::30038141@upl-ltd.com::bc6f0fb8-21c7-4683-bd47-14a2db7db17a" providerId="AD" clId="Web-{FEBD4143-674C-39A0-67D6-B24DC82BD7B7}" dt="2025-06-12T09:00:51.421" v="173"/>
        <pc:sldMkLst>
          <pc:docMk/>
          <pc:sldMk cId="758592443" sldId="308"/>
        </pc:sldMkLst>
      </pc:sldChg>
      <pc:sldChg chg="modTransition">
        <pc:chgData name="Kshitij Shah/Information Technology/Navi Mumbai" userId="S::30038141@upl-ltd.com::bc6f0fb8-21c7-4683-bd47-14a2db7db17a" providerId="AD" clId="Web-{FEBD4143-674C-39A0-67D6-B24DC82BD7B7}" dt="2025-06-12T09:00:51.405" v="172"/>
        <pc:sldMkLst>
          <pc:docMk/>
          <pc:sldMk cId="2089921684" sldId="309"/>
        </pc:sldMkLst>
      </pc:sldChg>
      <pc:sldChg chg="modTransition">
        <pc:chgData name="Kshitij Shah/Information Technology/Navi Mumbai" userId="S::30038141@upl-ltd.com::bc6f0fb8-21c7-4683-bd47-14a2db7db17a" providerId="AD" clId="Web-{FEBD4143-674C-39A0-67D6-B24DC82BD7B7}" dt="2025-06-12T09:00:51.405" v="143"/>
        <pc:sldMkLst>
          <pc:docMk/>
          <pc:sldMk cId="1644870867" sldId="310"/>
        </pc:sldMkLst>
      </pc:sldChg>
      <pc:sldChg chg="modTransition">
        <pc:chgData name="Kshitij Shah/Information Technology/Navi Mumbai" userId="S::30038141@upl-ltd.com::bc6f0fb8-21c7-4683-bd47-14a2db7db17a" providerId="AD" clId="Web-{FEBD4143-674C-39A0-67D6-B24DC82BD7B7}" dt="2025-06-12T09:00:51.405" v="144"/>
        <pc:sldMkLst>
          <pc:docMk/>
          <pc:sldMk cId="90581381" sldId="311"/>
        </pc:sldMkLst>
      </pc:sldChg>
      <pc:sldChg chg="modTransition">
        <pc:chgData name="Kshitij Shah/Information Technology/Navi Mumbai" userId="S::30038141@upl-ltd.com::bc6f0fb8-21c7-4683-bd47-14a2db7db17a" providerId="AD" clId="Web-{FEBD4143-674C-39A0-67D6-B24DC82BD7B7}" dt="2025-06-12T09:00:51.405" v="145"/>
        <pc:sldMkLst>
          <pc:docMk/>
          <pc:sldMk cId="1884282590" sldId="312"/>
        </pc:sldMkLst>
      </pc:sldChg>
      <pc:sldChg chg="modTransition">
        <pc:chgData name="Kshitij Shah/Information Technology/Navi Mumbai" userId="S::30038141@upl-ltd.com::bc6f0fb8-21c7-4683-bd47-14a2db7db17a" providerId="AD" clId="Web-{FEBD4143-674C-39A0-67D6-B24DC82BD7B7}" dt="2025-06-12T09:00:51.405" v="146"/>
        <pc:sldMkLst>
          <pc:docMk/>
          <pc:sldMk cId="433426082" sldId="313"/>
        </pc:sldMkLst>
      </pc:sldChg>
      <pc:sldChg chg="modTransition">
        <pc:chgData name="Kshitij Shah/Information Technology/Navi Mumbai" userId="S::30038141@upl-ltd.com::bc6f0fb8-21c7-4683-bd47-14a2db7db17a" providerId="AD" clId="Web-{FEBD4143-674C-39A0-67D6-B24DC82BD7B7}" dt="2025-06-12T09:00:51.405" v="150"/>
        <pc:sldMkLst>
          <pc:docMk/>
          <pc:sldMk cId="2969948682" sldId="314"/>
        </pc:sldMkLst>
      </pc:sldChg>
      <pc:sldChg chg="modTransition">
        <pc:chgData name="Kshitij Shah/Information Technology/Navi Mumbai" userId="S::30038141@upl-ltd.com::bc6f0fb8-21c7-4683-bd47-14a2db7db17a" providerId="AD" clId="Web-{FEBD4143-674C-39A0-67D6-B24DC82BD7B7}" dt="2025-06-12T09:00:51.405" v="147"/>
        <pc:sldMkLst>
          <pc:docMk/>
          <pc:sldMk cId="825349707" sldId="315"/>
        </pc:sldMkLst>
      </pc:sldChg>
      <pc:sldChg chg="modTransition">
        <pc:chgData name="Kshitij Shah/Information Technology/Navi Mumbai" userId="S::30038141@upl-ltd.com::bc6f0fb8-21c7-4683-bd47-14a2db7db17a" providerId="AD" clId="Web-{FEBD4143-674C-39A0-67D6-B24DC82BD7B7}" dt="2025-06-12T09:00:51.405" v="148"/>
        <pc:sldMkLst>
          <pc:docMk/>
          <pc:sldMk cId="35695231" sldId="316"/>
        </pc:sldMkLst>
      </pc:sldChg>
      <pc:sldChg chg="addSp delSp modSp modTransition">
        <pc:chgData name="Kshitij Shah/Information Technology/Navi Mumbai" userId="S::30038141@upl-ltd.com::bc6f0fb8-21c7-4683-bd47-14a2db7db17a" providerId="AD" clId="Web-{FEBD4143-674C-39A0-67D6-B24DC82BD7B7}" dt="2025-06-12T09:00:51.405" v="149"/>
        <pc:sldMkLst>
          <pc:docMk/>
          <pc:sldMk cId="2484676906" sldId="317"/>
        </pc:sldMkLst>
      </pc:sldChg>
      <pc:sldChg chg="modTransition">
        <pc:chgData name="Kshitij Shah/Information Technology/Navi Mumbai" userId="S::30038141@upl-ltd.com::bc6f0fb8-21c7-4683-bd47-14a2db7db17a" providerId="AD" clId="Web-{FEBD4143-674C-39A0-67D6-B24DC82BD7B7}" dt="2025-06-12T09:00:51.405" v="163"/>
        <pc:sldMkLst>
          <pc:docMk/>
          <pc:sldMk cId="4089798147" sldId="318"/>
        </pc:sldMkLst>
      </pc:sldChg>
      <pc:sldChg chg="modTransition">
        <pc:chgData name="Kshitij Shah/Information Technology/Navi Mumbai" userId="S::30038141@upl-ltd.com::bc6f0fb8-21c7-4683-bd47-14a2db7db17a" providerId="AD" clId="Web-{FEBD4143-674C-39A0-67D6-B24DC82BD7B7}" dt="2025-06-12T09:00:51.405" v="164"/>
        <pc:sldMkLst>
          <pc:docMk/>
          <pc:sldMk cId="3342432809" sldId="319"/>
        </pc:sldMkLst>
      </pc:sldChg>
      <pc:sldChg chg="modTransition">
        <pc:chgData name="Kshitij Shah/Information Technology/Navi Mumbai" userId="S::30038141@upl-ltd.com::bc6f0fb8-21c7-4683-bd47-14a2db7db17a" providerId="AD" clId="Web-{FEBD4143-674C-39A0-67D6-B24DC82BD7B7}" dt="2025-06-12T09:00:51.405" v="151"/>
        <pc:sldMkLst>
          <pc:docMk/>
          <pc:sldMk cId="2437089056" sldId="320"/>
        </pc:sldMkLst>
      </pc:sldChg>
      <pc:sldChg chg="ord modTransition">
        <pc:chgData name="Kshitij Shah/Information Technology/Navi Mumbai" userId="S::30038141@upl-ltd.com::bc6f0fb8-21c7-4683-bd47-14a2db7db17a" providerId="AD" clId="Web-{FEBD4143-674C-39A0-67D6-B24DC82BD7B7}" dt="2025-06-12T09:00:51.405" v="154"/>
        <pc:sldMkLst>
          <pc:docMk/>
          <pc:sldMk cId="4154442984" sldId="321"/>
        </pc:sldMkLst>
      </pc:sldChg>
    </pc:docChg>
  </pc:docChgLst>
  <pc:docChgLst>
    <pc:chgData name="Kshitij Shah/Information Technology/Navi Mumbai" userId="S::30038141@upl-ltd.com::bc6f0fb8-21c7-4683-bd47-14a2db7db17a" providerId="AD" clId="Web-{5A52C7CE-917C-165D-C67C-7D925E5D5E8C}"/>
    <pc:docChg chg="addSld delSld modSld sldOrd">
      <pc:chgData name="Kshitij Shah/Information Technology/Navi Mumbai" userId="S::30038141@upl-ltd.com::bc6f0fb8-21c7-4683-bd47-14a2db7db17a" providerId="AD" clId="Web-{5A52C7CE-917C-165D-C67C-7D925E5D5E8C}" dt="2025-06-23T09:45:35.230" v="46" actId="14100"/>
      <pc:docMkLst>
        <pc:docMk/>
      </pc:docMkLst>
      <pc:sldChg chg="new del">
        <pc:chgData name="Kshitij Shah/Information Technology/Navi Mumbai" userId="S::30038141@upl-ltd.com::bc6f0fb8-21c7-4683-bd47-14a2db7db17a" providerId="AD" clId="Web-{5A52C7CE-917C-165D-C67C-7D925E5D5E8C}" dt="2025-06-23T09:09:33.757" v="1"/>
        <pc:sldMkLst>
          <pc:docMk/>
          <pc:sldMk cId="1758273687" sldId="322"/>
        </pc:sldMkLst>
      </pc:sldChg>
      <pc:sldChg chg="modSp add del replId">
        <pc:chgData name="Kshitij Shah/Information Technology/Navi Mumbai" userId="S::30038141@upl-ltd.com::bc6f0fb8-21c7-4683-bd47-14a2db7db17a" providerId="AD" clId="Web-{5A52C7CE-917C-165D-C67C-7D925E5D5E8C}" dt="2025-06-23T09:13:08.533" v="9"/>
        <pc:sldMkLst>
          <pc:docMk/>
          <pc:sldMk cId="1807196432" sldId="322"/>
        </pc:sldMkLst>
      </pc:sldChg>
      <pc:sldChg chg="delSp modSp add replId">
        <pc:chgData name="Kshitij Shah/Information Technology/Navi Mumbai" userId="S::30038141@upl-ltd.com::bc6f0fb8-21c7-4683-bd47-14a2db7db17a" providerId="AD" clId="Web-{5A52C7CE-917C-165D-C67C-7D925E5D5E8C}" dt="2025-06-23T09:36:50.709" v="20" actId="20577"/>
        <pc:sldMkLst>
          <pc:docMk/>
          <pc:sldMk cId="2550690541" sldId="322"/>
        </pc:sldMkLst>
        <pc:spChg chg="mod">
          <ac:chgData name="Kshitij Shah/Information Technology/Navi Mumbai" userId="S::30038141@upl-ltd.com::bc6f0fb8-21c7-4683-bd47-14a2db7db17a" providerId="AD" clId="Web-{5A52C7CE-917C-165D-C67C-7D925E5D5E8C}" dt="2025-06-23T09:36:50.709" v="20" actId="20577"/>
          <ac:spMkLst>
            <pc:docMk/>
            <pc:sldMk cId="2550690541" sldId="322"/>
            <ac:spMk id="4" creationId="{0BF7BF46-9100-B45A-EB27-7195DA3295E4}"/>
          </ac:spMkLst>
        </pc:spChg>
      </pc:sldChg>
      <pc:sldChg chg="addSp modSp add replId">
        <pc:chgData name="Kshitij Shah/Information Technology/Navi Mumbai" userId="S::30038141@upl-ltd.com::bc6f0fb8-21c7-4683-bd47-14a2db7db17a" providerId="AD" clId="Web-{5A52C7CE-917C-165D-C67C-7D925E5D5E8C}" dt="2025-06-23T09:39:49.268" v="25" actId="14100"/>
        <pc:sldMkLst>
          <pc:docMk/>
          <pc:sldMk cId="1949043483" sldId="323"/>
        </pc:sldMkLst>
        <pc:picChg chg="add mod">
          <ac:chgData name="Kshitij Shah/Information Technology/Navi Mumbai" userId="S::30038141@upl-ltd.com::bc6f0fb8-21c7-4683-bd47-14a2db7db17a" providerId="AD" clId="Web-{5A52C7CE-917C-165D-C67C-7D925E5D5E8C}" dt="2025-06-23T09:39:49.268" v="25" actId="14100"/>
          <ac:picMkLst>
            <pc:docMk/>
            <pc:sldMk cId="1949043483" sldId="323"/>
            <ac:picMk id="5" creationId="{07D84306-81D5-F96F-3C10-B273F0515C66}"/>
          </ac:picMkLst>
        </pc:picChg>
      </pc:sldChg>
      <pc:sldChg chg="addSp modSp add replId">
        <pc:chgData name="Kshitij Shah/Information Technology/Navi Mumbai" userId="S::30038141@upl-ltd.com::bc6f0fb8-21c7-4683-bd47-14a2db7db17a" providerId="AD" clId="Web-{5A52C7CE-917C-165D-C67C-7D925E5D5E8C}" dt="2025-06-23T09:42:39.624" v="29" actId="1076"/>
        <pc:sldMkLst>
          <pc:docMk/>
          <pc:sldMk cId="526940588" sldId="324"/>
        </pc:sldMkLst>
        <pc:picChg chg="add mod">
          <ac:chgData name="Kshitij Shah/Information Technology/Navi Mumbai" userId="S::30038141@upl-ltd.com::bc6f0fb8-21c7-4683-bd47-14a2db7db17a" providerId="AD" clId="Web-{5A52C7CE-917C-165D-C67C-7D925E5D5E8C}" dt="2025-06-23T09:42:39.624" v="29" actId="1076"/>
          <ac:picMkLst>
            <pc:docMk/>
            <pc:sldMk cId="526940588" sldId="324"/>
            <ac:picMk id="5" creationId="{C033FBEB-4CF7-7FDD-8758-8B5744911374}"/>
          </ac:picMkLst>
        </pc:picChg>
      </pc:sldChg>
      <pc:sldChg chg="addSp delSp modSp add replId">
        <pc:chgData name="Kshitij Shah/Information Technology/Navi Mumbai" userId="S::30038141@upl-ltd.com::bc6f0fb8-21c7-4683-bd47-14a2db7db17a" providerId="AD" clId="Web-{5A52C7CE-917C-165D-C67C-7D925E5D5E8C}" dt="2025-06-23T09:45:24.260" v="43"/>
        <pc:sldMkLst>
          <pc:docMk/>
          <pc:sldMk cId="3288888454" sldId="325"/>
        </pc:sldMkLst>
        <pc:picChg chg="add mod">
          <ac:chgData name="Kshitij Shah/Information Technology/Navi Mumbai" userId="S::30038141@upl-ltd.com::bc6f0fb8-21c7-4683-bd47-14a2db7db17a" providerId="AD" clId="Web-{5A52C7CE-917C-165D-C67C-7D925E5D5E8C}" dt="2025-06-23T09:44:11.037" v="34" actId="14100"/>
          <ac:picMkLst>
            <pc:docMk/>
            <pc:sldMk cId="3288888454" sldId="325"/>
            <ac:picMk id="8" creationId="{04EFA249-BD0F-E962-1383-685FA3E8366D}"/>
          </ac:picMkLst>
        </pc:picChg>
      </pc:sldChg>
      <pc:sldChg chg="addSp delSp modSp add ord replId">
        <pc:chgData name="Kshitij Shah/Information Technology/Navi Mumbai" userId="S::30038141@upl-ltd.com::bc6f0fb8-21c7-4683-bd47-14a2db7db17a" providerId="AD" clId="Web-{5A52C7CE-917C-165D-C67C-7D925E5D5E8C}" dt="2025-06-23T09:45:35.230" v="46" actId="14100"/>
        <pc:sldMkLst>
          <pc:docMk/>
          <pc:sldMk cId="2309246966" sldId="326"/>
        </pc:sldMkLst>
        <pc:picChg chg="add mod">
          <ac:chgData name="Kshitij Shah/Information Technology/Navi Mumbai" userId="S::30038141@upl-ltd.com::bc6f0fb8-21c7-4683-bd47-14a2db7db17a" providerId="AD" clId="Web-{5A52C7CE-917C-165D-C67C-7D925E5D5E8C}" dt="2025-06-23T09:45:35.230" v="46" actId="14100"/>
          <ac:picMkLst>
            <pc:docMk/>
            <pc:sldMk cId="2309246966" sldId="326"/>
            <ac:picMk id="8" creationId="{3DF1AD82-C69E-30DD-0114-F192E85707F5}"/>
          </ac:picMkLst>
        </pc:picChg>
      </pc:sldChg>
    </pc:docChg>
  </pc:docChgLst>
  <pc:docChgLst>
    <pc:chgData name="Kshitij Shah/Information Technology/Navi Mumbai" userId="S::30038141@upl-ltd.com::bc6f0fb8-21c7-4683-bd47-14a2db7db17a" providerId="AD" clId="Web-{A5BC96E0-87FD-338D-4796-EA7317D3C1E2}"/>
    <pc:docChg chg="addSld delSld modSld sldOrd">
      <pc:chgData name="Kshitij Shah/Information Technology/Navi Mumbai" userId="S::30038141@upl-ltd.com::bc6f0fb8-21c7-4683-bd47-14a2db7db17a" providerId="AD" clId="Web-{A5BC96E0-87FD-338D-4796-EA7317D3C1E2}" dt="2025-07-16T11:21:41.332" v="800" actId="20577"/>
      <pc:docMkLst>
        <pc:docMk/>
      </pc:docMkLst>
      <pc:sldChg chg="mod ord modShow">
        <pc:chgData name="Kshitij Shah/Information Technology/Navi Mumbai" userId="S::30038141@upl-ltd.com::bc6f0fb8-21c7-4683-bd47-14a2db7db17a" providerId="AD" clId="Web-{A5BC96E0-87FD-338D-4796-EA7317D3C1E2}" dt="2025-07-16T11:00:21.499" v="747"/>
        <pc:sldMkLst>
          <pc:docMk/>
          <pc:sldMk cId="75378940" sldId="292"/>
        </pc:sldMkLst>
      </pc:sldChg>
      <pc:sldChg chg="modSp">
        <pc:chgData name="Kshitij Shah/Information Technology/Navi Mumbai" userId="S::30038141@upl-ltd.com::bc6f0fb8-21c7-4683-bd47-14a2db7db17a" providerId="AD" clId="Web-{A5BC96E0-87FD-338D-4796-EA7317D3C1E2}" dt="2025-07-16T11:21:41.332" v="800" actId="20577"/>
        <pc:sldMkLst>
          <pc:docMk/>
          <pc:sldMk cId="2704261887" sldId="293"/>
        </pc:sldMkLst>
        <pc:spChg chg="mod">
          <ac:chgData name="Kshitij Shah/Information Technology/Navi Mumbai" userId="S::30038141@upl-ltd.com::bc6f0fb8-21c7-4683-bd47-14a2db7db17a" providerId="AD" clId="Web-{A5BC96E0-87FD-338D-4796-EA7317D3C1E2}" dt="2025-07-16T11:21:41.332" v="800" actId="20577"/>
          <ac:spMkLst>
            <pc:docMk/>
            <pc:sldMk cId="2704261887" sldId="293"/>
            <ac:spMk id="1034" creationId="{AF6B6552-93AD-A131-0CF5-4C60649BC117}"/>
          </ac:spMkLst>
        </pc:spChg>
      </pc:sldChg>
      <pc:sldChg chg="addSp modSp mod ord modShow">
        <pc:chgData name="Kshitij Shah/Information Technology/Navi Mumbai" userId="S::30038141@upl-ltd.com::bc6f0fb8-21c7-4683-bd47-14a2db7db17a" providerId="AD" clId="Web-{A5BC96E0-87FD-338D-4796-EA7317D3C1E2}" dt="2025-07-16T10:10:34.107" v="35" actId="20577"/>
        <pc:sldMkLst>
          <pc:docMk/>
          <pc:sldMk cId="2550690541" sldId="322"/>
        </pc:sldMkLst>
        <pc:spChg chg="add mod">
          <ac:chgData name="Kshitij Shah/Information Technology/Navi Mumbai" userId="S::30038141@upl-ltd.com::bc6f0fb8-21c7-4683-bd47-14a2db7db17a" providerId="AD" clId="Web-{A5BC96E0-87FD-338D-4796-EA7317D3C1E2}" dt="2025-07-16T10:10:34.107" v="35" actId="20577"/>
          <ac:spMkLst>
            <pc:docMk/>
            <pc:sldMk cId="2550690541" sldId="322"/>
            <ac:spMk id="5" creationId="{0CC0CAAD-B9CC-0BCD-D290-B1F181959728}"/>
          </ac:spMkLst>
        </pc:spChg>
      </pc:sldChg>
      <pc:sldChg chg="modSp mod ord modShow">
        <pc:chgData name="Kshitij Shah/Information Technology/Navi Mumbai" userId="S::30038141@upl-ltd.com::bc6f0fb8-21c7-4683-bd47-14a2db7db17a" providerId="AD" clId="Web-{A5BC96E0-87FD-338D-4796-EA7317D3C1E2}" dt="2025-07-16T10:49:18.410" v="636" actId="20577"/>
        <pc:sldMkLst>
          <pc:docMk/>
          <pc:sldMk cId="1949043483" sldId="323"/>
        </pc:sldMkLst>
        <pc:spChg chg="mod">
          <ac:chgData name="Kshitij Shah/Information Technology/Navi Mumbai" userId="S::30038141@upl-ltd.com::bc6f0fb8-21c7-4683-bd47-14a2db7db17a" providerId="AD" clId="Web-{A5BC96E0-87FD-338D-4796-EA7317D3C1E2}" dt="2025-07-16T10:49:18.410" v="636" actId="20577"/>
          <ac:spMkLst>
            <pc:docMk/>
            <pc:sldMk cId="1949043483" sldId="323"/>
            <ac:spMk id="4" creationId="{9A2D9424-93B0-7C9B-7753-E74D75FD04D4}"/>
          </ac:spMkLst>
        </pc:spChg>
      </pc:sldChg>
      <pc:sldChg chg="modSp mod ord modShow">
        <pc:chgData name="Kshitij Shah/Information Technology/Navi Mumbai" userId="S::30038141@upl-ltd.com::bc6f0fb8-21c7-4683-bd47-14a2db7db17a" providerId="AD" clId="Web-{A5BC96E0-87FD-338D-4796-EA7317D3C1E2}" dt="2025-07-16T10:49:15.519" v="635" actId="20577"/>
        <pc:sldMkLst>
          <pc:docMk/>
          <pc:sldMk cId="526940588" sldId="324"/>
        </pc:sldMkLst>
        <pc:spChg chg="mod">
          <ac:chgData name="Kshitij Shah/Information Technology/Navi Mumbai" userId="S::30038141@upl-ltd.com::bc6f0fb8-21c7-4683-bd47-14a2db7db17a" providerId="AD" clId="Web-{A5BC96E0-87FD-338D-4796-EA7317D3C1E2}" dt="2025-07-16T10:49:15.519" v="635" actId="20577"/>
          <ac:spMkLst>
            <pc:docMk/>
            <pc:sldMk cId="526940588" sldId="324"/>
            <ac:spMk id="4" creationId="{6FBA8B02-0069-6A2D-803D-0FDE7EE3CAF3}"/>
          </ac:spMkLst>
        </pc:spChg>
      </pc:sldChg>
      <pc:sldChg chg="modSp mod ord modShow">
        <pc:chgData name="Kshitij Shah/Information Technology/Navi Mumbai" userId="S::30038141@upl-ltd.com::bc6f0fb8-21c7-4683-bd47-14a2db7db17a" providerId="AD" clId="Web-{A5BC96E0-87FD-338D-4796-EA7317D3C1E2}" dt="2025-07-16T10:48:08.518" v="612" actId="20577"/>
        <pc:sldMkLst>
          <pc:docMk/>
          <pc:sldMk cId="3288888454" sldId="325"/>
        </pc:sldMkLst>
        <pc:spChg chg="mod">
          <ac:chgData name="Kshitij Shah/Information Technology/Navi Mumbai" userId="S::30038141@upl-ltd.com::bc6f0fb8-21c7-4683-bd47-14a2db7db17a" providerId="AD" clId="Web-{A5BC96E0-87FD-338D-4796-EA7317D3C1E2}" dt="2025-07-16T10:48:08.518" v="612" actId="20577"/>
          <ac:spMkLst>
            <pc:docMk/>
            <pc:sldMk cId="3288888454" sldId="325"/>
            <ac:spMk id="4" creationId="{957DEF5F-47DF-0D19-8747-93406903030A}"/>
          </ac:spMkLst>
        </pc:spChg>
      </pc:sldChg>
      <pc:sldChg chg="modSp mod ord modShow">
        <pc:chgData name="Kshitij Shah/Information Technology/Navi Mumbai" userId="S::30038141@upl-ltd.com::bc6f0fb8-21c7-4683-bd47-14a2db7db17a" providerId="AD" clId="Web-{A5BC96E0-87FD-338D-4796-EA7317D3C1E2}" dt="2025-07-16T10:48:33.737" v="623" actId="20577"/>
        <pc:sldMkLst>
          <pc:docMk/>
          <pc:sldMk cId="2309246966" sldId="326"/>
        </pc:sldMkLst>
        <pc:spChg chg="mod">
          <ac:chgData name="Kshitij Shah/Information Technology/Navi Mumbai" userId="S::30038141@upl-ltd.com::bc6f0fb8-21c7-4683-bd47-14a2db7db17a" providerId="AD" clId="Web-{A5BC96E0-87FD-338D-4796-EA7317D3C1E2}" dt="2025-07-16T10:48:33.737" v="623" actId="20577"/>
          <ac:spMkLst>
            <pc:docMk/>
            <pc:sldMk cId="2309246966" sldId="326"/>
            <ac:spMk id="4" creationId="{6E45E052-25D7-4CE1-33DA-C10B7351A6A2}"/>
          </ac:spMkLst>
        </pc:spChg>
        <pc:picChg chg="mod">
          <ac:chgData name="Kshitij Shah/Information Technology/Navi Mumbai" userId="S::30038141@upl-ltd.com::bc6f0fb8-21c7-4683-bd47-14a2db7db17a" providerId="AD" clId="Web-{A5BC96E0-87FD-338D-4796-EA7317D3C1E2}" dt="2025-07-16T10:48:21.722" v="613" actId="1076"/>
          <ac:picMkLst>
            <pc:docMk/>
            <pc:sldMk cId="2309246966" sldId="326"/>
            <ac:picMk id="8" creationId="{3DF1AD82-C69E-30DD-0114-F192E85707F5}"/>
          </ac:picMkLst>
        </pc:picChg>
      </pc:sldChg>
      <pc:sldChg chg="addSp delSp add replId">
        <pc:chgData name="Kshitij Shah/Information Technology/Navi Mumbai" userId="S::30038141@upl-ltd.com::bc6f0fb8-21c7-4683-bd47-14a2db7db17a" providerId="AD" clId="Web-{A5BC96E0-87FD-338D-4796-EA7317D3C1E2}" dt="2025-07-16T09:45:33.756" v="4"/>
        <pc:sldMkLst>
          <pc:docMk/>
          <pc:sldMk cId="3672022990" sldId="327"/>
        </pc:sldMkLst>
        <pc:picChg chg="del">
          <ac:chgData name="Kshitij Shah/Information Technology/Navi Mumbai" userId="S::30038141@upl-ltd.com::bc6f0fb8-21c7-4683-bd47-14a2db7db17a" providerId="AD" clId="Web-{A5BC96E0-87FD-338D-4796-EA7317D3C1E2}" dt="2025-07-16T09:43:21.644" v="1"/>
          <ac:picMkLst>
            <pc:docMk/>
            <pc:sldMk cId="3672022990" sldId="327"/>
            <ac:picMk id="9" creationId="{053521A8-F80A-A71B-ADA7-09685837510F}"/>
          </ac:picMkLst>
        </pc:picChg>
        <pc:picChg chg="add del">
          <ac:chgData name="Kshitij Shah/Information Technology/Navi Mumbai" userId="S::30038141@upl-ltd.com::bc6f0fb8-21c7-4683-bd47-14a2db7db17a" providerId="AD" clId="Web-{A5BC96E0-87FD-338D-4796-EA7317D3C1E2}" dt="2025-07-16T09:45:33.756" v="4"/>
          <ac:picMkLst>
            <pc:docMk/>
            <pc:sldMk cId="3672022990" sldId="327"/>
            <ac:picMk id="10" creationId="{FE6AA5A7-C8DC-3171-34C7-B30E8A460DDD}"/>
          </ac:picMkLst>
        </pc:picChg>
      </pc:sldChg>
      <pc:sldChg chg="addSp delSp modSp add replId">
        <pc:chgData name="Kshitij Shah/Information Technology/Navi Mumbai" userId="S::30038141@upl-ltd.com::bc6f0fb8-21c7-4683-bd47-14a2db7db17a" providerId="AD" clId="Web-{A5BC96E0-87FD-338D-4796-EA7317D3C1E2}" dt="2025-07-16T10:26:08.419" v="404" actId="20577"/>
        <pc:sldMkLst>
          <pc:docMk/>
          <pc:sldMk cId="906022777" sldId="328"/>
        </pc:sldMkLst>
        <pc:spChg chg="del mod">
          <ac:chgData name="Kshitij Shah/Information Technology/Navi Mumbai" userId="S::30038141@upl-ltd.com::bc6f0fb8-21c7-4683-bd47-14a2db7db17a" providerId="AD" clId="Web-{A5BC96E0-87FD-338D-4796-EA7317D3C1E2}" dt="2025-07-16T10:11:12.389" v="41"/>
          <ac:spMkLst>
            <pc:docMk/>
            <pc:sldMk cId="906022777" sldId="328"/>
            <ac:spMk id="5" creationId="{EDA0D615-C6C9-59C4-A753-13EAA53D2854}"/>
          </ac:spMkLst>
        </pc:spChg>
        <pc:spChg chg="add del">
          <ac:chgData name="Kshitij Shah/Information Technology/Navi Mumbai" userId="S::30038141@upl-ltd.com::bc6f0fb8-21c7-4683-bd47-14a2db7db17a" providerId="AD" clId="Web-{A5BC96E0-87FD-338D-4796-EA7317D3C1E2}" dt="2025-07-16T10:11:46.249" v="43"/>
          <ac:spMkLst>
            <pc:docMk/>
            <pc:sldMk cId="906022777" sldId="328"/>
            <ac:spMk id="8" creationId="{F648E7C8-F05C-BF73-8123-3A42D267F8BB}"/>
          </ac:spMkLst>
        </pc:spChg>
        <pc:spChg chg="add del">
          <ac:chgData name="Kshitij Shah/Information Technology/Navi Mumbai" userId="S::30038141@upl-ltd.com::bc6f0fb8-21c7-4683-bd47-14a2db7db17a" providerId="AD" clId="Web-{A5BC96E0-87FD-338D-4796-EA7317D3C1E2}" dt="2025-07-16T10:11:53.218" v="45"/>
          <ac:spMkLst>
            <pc:docMk/>
            <pc:sldMk cId="906022777" sldId="328"/>
            <ac:spMk id="9" creationId="{77B23E76-3A10-DD59-CF7B-03E96FED86C9}"/>
          </ac:spMkLst>
        </pc:spChg>
        <pc:spChg chg="add del">
          <ac:chgData name="Kshitij Shah/Information Technology/Navi Mumbai" userId="S::30038141@upl-ltd.com::bc6f0fb8-21c7-4683-bd47-14a2db7db17a" providerId="AD" clId="Web-{A5BC96E0-87FD-338D-4796-EA7317D3C1E2}" dt="2025-07-16T10:12:00.515" v="47"/>
          <ac:spMkLst>
            <pc:docMk/>
            <pc:sldMk cId="906022777" sldId="328"/>
            <ac:spMk id="10" creationId="{3A1E7ADB-F4C6-CD35-FB55-613E375757F4}"/>
          </ac:spMkLst>
        </pc:spChg>
        <pc:spChg chg="add del">
          <ac:chgData name="Kshitij Shah/Information Technology/Navi Mumbai" userId="S::30038141@upl-ltd.com::bc6f0fb8-21c7-4683-bd47-14a2db7db17a" providerId="AD" clId="Web-{A5BC96E0-87FD-338D-4796-EA7317D3C1E2}" dt="2025-07-16T10:12:10.453" v="49"/>
          <ac:spMkLst>
            <pc:docMk/>
            <pc:sldMk cId="906022777" sldId="328"/>
            <ac:spMk id="11" creationId="{6C13EB79-838A-22DE-62CA-86BCF3977C6B}"/>
          </ac:spMkLst>
        </pc:spChg>
        <pc:spChg chg="add mod">
          <ac:chgData name="Kshitij Shah/Information Technology/Navi Mumbai" userId="S::30038141@upl-ltd.com::bc6f0fb8-21c7-4683-bd47-14a2db7db17a" providerId="AD" clId="Web-{A5BC96E0-87FD-338D-4796-EA7317D3C1E2}" dt="2025-07-16T10:26:08.419" v="404" actId="20577"/>
          <ac:spMkLst>
            <pc:docMk/>
            <pc:sldMk cId="906022777" sldId="328"/>
            <ac:spMk id="12" creationId="{611D991E-390B-BA9B-655A-A21C372AA89A}"/>
          </ac:spMkLst>
        </pc:spChg>
      </pc:sldChg>
      <pc:sldChg chg="new del">
        <pc:chgData name="Kshitij Shah/Information Technology/Navi Mumbai" userId="S::30038141@upl-ltd.com::bc6f0fb8-21c7-4683-bd47-14a2db7db17a" providerId="AD" clId="Web-{A5BC96E0-87FD-338D-4796-EA7317D3C1E2}" dt="2025-07-16T10:10:55.483" v="37"/>
        <pc:sldMkLst>
          <pc:docMk/>
          <pc:sldMk cId="1736659627" sldId="328"/>
        </pc:sldMkLst>
      </pc:sldChg>
      <pc:sldChg chg="addSp delSp modSp add replId">
        <pc:chgData name="Kshitij Shah/Information Technology/Navi Mumbai" userId="S::30038141@upl-ltd.com::bc6f0fb8-21c7-4683-bd47-14a2db7db17a" providerId="AD" clId="Web-{A5BC96E0-87FD-338D-4796-EA7317D3C1E2}" dt="2025-07-16T10:40:06.229" v="603" actId="20577"/>
        <pc:sldMkLst>
          <pc:docMk/>
          <pc:sldMk cId="3823733187" sldId="329"/>
        </pc:sldMkLst>
        <pc:spChg chg="mod">
          <ac:chgData name="Kshitij Shah/Information Technology/Navi Mumbai" userId="S::30038141@upl-ltd.com::bc6f0fb8-21c7-4683-bd47-14a2db7db17a" providerId="AD" clId="Web-{A5BC96E0-87FD-338D-4796-EA7317D3C1E2}" dt="2025-07-16T10:39:35.213" v="591" actId="20577"/>
          <ac:spMkLst>
            <pc:docMk/>
            <pc:sldMk cId="3823733187" sldId="329"/>
            <ac:spMk id="4" creationId="{3C8FCF72-C5E3-0536-3972-BA51CC52561F}"/>
          </ac:spMkLst>
        </pc:spChg>
        <pc:spChg chg="add del mod">
          <ac:chgData name="Kshitij Shah/Information Technology/Navi Mumbai" userId="S::30038141@upl-ltd.com::bc6f0fb8-21c7-4683-bd47-14a2db7db17a" providerId="AD" clId="Web-{A5BC96E0-87FD-338D-4796-EA7317D3C1E2}" dt="2025-07-16T10:32:00.300" v="532"/>
          <ac:spMkLst>
            <pc:docMk/>
            <pc:sldMk cId="3823733187" sldId="329"/>
            <ac:spMk id="11" creationId="{1A239001-C8B9-E875-9C21-CE4042EF17BA}"/>
          </ac:spMkLst>
        </pc:spChg>
        <pc:spChg chg="mod">
          <ac:chgData name="Kshitij Shah/Information Technology/Navi Mumbai" userId="S::30038141@upl-ltd.com::bc6f0fb8-21c7-4683-bd47-14a2db7db17a" providerId="AD" clId="Web-{A5BC96E0-87FD-338D-4796-EA7317D3C1E2}" dt="2025-07-16T10:40:06.229" v="603" actId="20577"/>
          <ac:spMkLst>
            <pc:docMk/>
            <pc:sldMk cId="3823733187" sldId="329"/>
            <ac:spMk id="12" creationId="{D013D227-DB71-3737-9250-6AA6DA468CAA}"/>
          </ac:spMkLst>
        </pc:spChg>
        <pc:spChg chg="add del mod">
          <ac:chgData name="Kshitij Shah/Information Technology/Navi Mumbai" userId="S::30038141@upl-ltd.com::bc6f0fb8-21c7-4683-bd47-14a2db7db17a" providerId="AD" clId="Web-{A5BC96E0-87FD-338D-4796-EA7317D3C1E2}" dt="2025-07-16T10:35:49.475" v="547"/>
          <ac:spMkLst>
            <pc:docMk/>
            <pc:sldMk cId="3823733187" sldId="329"/>
            <ac:spMk id="15" creationId="{649D36D9-EB00-C4CF-0E29-E08211AF56D3}"/>
          </ac:spMkLst>
        </pc:spChg>
        <pc:spChg chg="add del mod">
          <ac:chgData name="Kshitij Shah/Information Technology/Navi Mumbai" userId="S::30038141@upl-ltd.com::bc6f0fb8-21c7-4683-bd47-14a2db7db17a" providerId="AD" clId="Web-{A5BC96E0-87FD-338D-4796-EA7317D3C1E2}" dt="2025-07-16T10:35:44.210" v="545"/>
          <ac:spMkLst>
            <pc:docMk/>
            <pc:sldMk cId="3823733187" sldId="329"/>
            <ac:spMk id="18" creationId="{9E3CB39A-FF50-633E-3D20-432F14A963FB}"/>
          </ac:spMkLst>
        </pc:spChg>
        <pc:picChg chg="add del mod">
          <ac:chgData name="Kshitij Shah/Information Technology/Navi Mumbai" userId="S::30038141@upl-ltd.com::bc6f0fb8-21c7-4683-bd47-14a2db7db17a" providerId="AD" clId="Web-{A5BC96E0-87FD-338D-4796-EA7317D3C1E2}" dt="2025-07-16T10:30:22.642" v="519"/>
          <ac:picMkLst>
            <pc:docMk/>
            <pc:sldMk cId="3823733187" sldId="329"/>
            <ac:picMk id="5" creationId="{42B2E4AE-0E08-22E7-06BE-EC6DDF4F94C6}"/>
          </ac:picMkLst>
        </pc:picChg>
        <pc:picChg chg="add del mod">
          <ac:chgData name="Kshitij Shah/Information Technology/Navi Mumbai" userId="S::30038141@upl-ltd.com::bc6f0fb8-21c7-4683-bd47-14a2db7db17a" providerId="AD" clId="Web-{A5BC96E0-87FD-338D-4796-EA7317D3C1E2}" dt="2025-07-16T10:30:32.283" v="521"/>
          <ac:picMkLst>
            <pc:docMk/>
            <pc:sldMk cId="3823733187" sldId="329"/>
            <ac:picMk id="8" creationId="{3C087C7E-C71E-C9DE-F552-A550FD41E007}"/>
          </ac:picMkLst>
        </pc:picChg>
        <pc:picChg chg="add del mod">
          <ac:chgData name="Kshitij Shah/Information Technology/Navi Mumbai" userId="S::30038141@upl-ltd.com::bc6f0fb8-21c7-4683-bd47-14a2db7db17a" providerId="AD" clId="Web-{A5BC96E0-87FD-338D-4796-EA7317D3C1E2}" dt="2025-07-16T10:31:10.080" v="523"/>
          <ac:picMkLst>
            <pc:docMk/>
            <pc:sldMk cId="3823733187" sldId="329"/>
            <ac:picMk id="9" creationId="{32D9E5D7-6083-8E19-39AF-6A2BC8760172}"/>
          </ac:picMkLst>
        </pc:picChg>
        <pc:picChg chg="add mod">
          <ac:chgData name="Kshitij Shah/Information Technology/Navi Mumbai" userId="S::30038141@upl-ltd.com::bc6f0fb8-21c7-4683-bd47-14a2db7db17a" providerId="AD" clId="Web-{A5BC96E0-87FD-338D-4796-EA7317D3C1E2}" dt="2025-07-16T10:39:40.432" v="592" actId="14100"/>
          <ac:picMkLst>
            <pc:docMk/>
            <pc:sldMk cId="3823733187" sldId="329"/>
            <ac:picMk id="10" creationId="{43F0613D-90AB-2D1A-8038-C1B3753C2ED4}"/>
          </ac:picMkLst>
        </pc:picChg>
        <pc:picChg chg="add mod">
          <ac:chgData name="Kshitij Shah/Information Technology/Navi Mumbai" userId="S::30038141@upl-ltd.com::bc6f0fb8-21c7-4683-bd47-14a2db7db17a" providerId="AD" clId="Web-{A5BC96E0-87FD-338D-4796-EA7317D3C1E2}" dt="2025-07-16T10:39:13.853" v="586" actId="1076"/>
          <ac:picMkLst>
            <pc:docMk/>
            <pc:sldMk cId="3823733187" sldId="329"/>
            <ac:picMk id="14" creationId="{CDB73187-0BB8-8275-D9D5-71C4C923C790}"/>
          </ac:picMkLst>
        </pc:picChg>
        <pc:picChg chg="add mod">
          <ac:chgData name="Kshitij Shah/Information Technology/Navi Mumbai" userId="S::30038141@upl-ltd.com::bc6f0fb8-21c7-4683-bd47-14a2db7db17a" providerId="AD" clId="Web-{A5BC96E0-87FD-338D-4796-EA7317D3C1E2}" dt="2025-07-16T10:39:06.525" v="583" actId="1076"/>
          <ac:picMkLst>
            <pc:docMk/>
            <pc:sldMk cId="3823733187" sldId="329"/>
            <ac:picMk id="17" creationId="{9FA56C8D-0B79-0B95-6B14-48AF609106D3}"/>
          </ac:picMkLst>
        </pc:picChg>
        <pc:picChg chg="add del mod">
          <ac:chgData name="Kshitij Shah/Information Technology/Navi Mumbai" userId="S::30038141@upl-ltd.com::bc6f0fb8-21c7-4683-bd47-14a2db7db17a" providerId="AD" clId="Web-{A5BC96E0-87FD-338D-4796-EA7317D3C1E2}" dt="2025-07-16T10:36:52.648" v="556"/>
          <ac:picMkLst>
            <pc:docMk/>
            <pc:sldMk cId="3823733187" sldId="329"/>
            <ac:picMk id="20" creationId="{A543A250-6576-FC1E-E774-0146E99D542C}"/>
          </ac:picMkLst>
        </pc:picChg>
        <pc:picChg chg="add mod">
          <ac:chgData name="Kshitij Shah/Information Technology/Navi Mumbai" userId="S::30038141@upl-ltd.com::bc6f0fb8-21c7-4683-bd47-14a2db7db17a" providerId="AD" clId="Web-{A5BC96E0-87FD-338D-4796-EA7317D3C1E2}" dt="2025-07-16T10:39:10.603" v="585" actId="1076"/>
          <ac:picMkLst>
            <pc:docMk/>
            <pc:sldMk cId="3823733187" sldId="329"/>
            <ac:picMk id="21" creationId="{8432E957-D22E-D135-B559-C52C1D89C5CD}"/>
          </ac:picMkLst>
        </pc:picChg>
      </pc:sldChg>
      <pc:sldChg chg="addSp delSp modSp add replId">
        <pc:chgData name="Kshitij Shah/Information Technology/Navi Mumbai" userId="S::30038141@upl-ltd.com::bc6f0fb8-21c7-4683-bd47-14a2db7db17a" providerId="AD" clId="Web-{A5BC96E0-87FD-338D-4796-EA7317D3C1E2}" dt="2025-07-16T11:05:10.050" v="757" actId="1076"/>
        <pc:sldMkLst>
          <pc:docMk/>
          <pc:sldMk cId="3434221154" sldId="330"/>
        </pc:sldMkLst>
        <pc:spChg chg="mod">
          <ac:chgData name="Kshitij Shah/Information Technology/Navi Mumbai" userId="S::30038141@upl-ltd.com::bc6f0fb8-21c7-4683-bd47-14a2db7db17a" providerId="AD" clId="Web-{A5BC96E0-87FD-338D-4796-EA7317D3C1E2}" dt="2025-07-16T10:59:29.779" v="745" actId="20577"/>
          <ac:spMkLst>
            <pc:docMk/>
            <pc:sldMk cId="3434221154" sldId="330"/>
            <ac:spMk id="4" creationId="{2630C53F-42E3-B8F5-3171-6D20EB75ADCE}"/>
          </ac:spMkLst>
        </pc:spChg>
        <pc:spChg chg="del">
          <ac:chgData name="Kshitij Shah/Information Technology/Navi Mumbai" userId="S::30038141@upl-ltd.com::bc6f0fb8-21c7-4683-bd47-14a2db7db17a" providerId="AD" clId="Web-{A5BC96E0-87FD-338D-4796-EA7317D3C1E2}" dt="2025-07-16T10:58:57.841" v="724"/>
          <ac:spMkLst>
            <pc:docMk/>
            <pc:sldMk cId="3434221154" sldId="330"/>
            <ac:spMk id="7" creationId="{D3E9373A-2E64-845F-901A-ABD84F8E14A3}"/>
          </ac:spMkLst>
        </pc:spChg>
        <pc:picChg chg="del">
          <ac:chgData name="Kshitij Shah/Information Technology/Navi Mumbai" userId="S::30038141@upl-ltd.com::bc6f0fb8-21c7-4683-bd47-14a2db7db17a" providerId="AD" clId="Web-{A5BC96E0-87FD-338D-4796-EA7317D3C1E2}" dt="2025-07-16T10:50:31.224" v="652"/>
          <ac:picMkLst>
            <pc:docMk/>
            <pc:sldMk cId="3434221154" sldId="330"/>
            <ac:picMk id="5" creationId="{C8D87D62-1E7F-6A18-A384-0467AD63CF06}"/>
          </ac:picMkLst>
        </pc:picChg>
        <pc:picChg chg="add del mod">
          <ac:chgData name="Kshitij Shah/Information Technology/Navi Mumbai" userId="S::30038141@upl-ltd.com::bc6f0fb8-21c7-4683-bd47-14a2db7db17a" providerId="AD" clId="Web-{A5BC96E0-87FD-338D-4796-EA7317D3C1E2}" dt="2025-07-16T10:53:36.570" v="654"/>
          <ac:picMkLst>
            <pc:docMk/>
            <pc:sldMk cId="3434221154" sldId="330"/>
            <ac:picMk id="8" creationId="{FEC25560-9816-DE0A-A1A5-3FBEF2A60587}"/>
          </ac:picMkLst>
        </pc:picChg>
        <pc:picChg chg="add del mod">
          <ac:chgData name="Kshitij Shah/Information Technology/Navi Mumbai" userId="S::30038141@upl-ltd.com::bc6f0fb8-21c7-4683-bd47-14a2db7db17a" providerId="AD" clId="Web-{A5BC96E0-87FD-338D-4796-EA7317D3C1E2}" dt="2025-07-16T10:55:15.619" v="681"/>
          <ac:picMkLst>
            <pc:docMk/>
            <pc:sldMk cId="3434221154" sldId="330"/>
            <ac:picMk id="9" creationId="{BD099373-0820-83ED-652F-52AFD08EDB6A}"/>
          </ac:picMkLst>
        </pc:picChg>
        <pc:picChg chg="add del mod">
          <ac:chgData name="Kshitij Shah/Information Technology/Navi Mumbai" userId="S::30038141@upl-ltd.com::bc6f0fb8-21c7-4683-bd47-14a2db7db17a" providerId="AD" clId="Web-{A5BC96E0-87FD-338D-4796-EA7317D3C1E2}" dt="2025-07-16T10:55:02.540" v="678"/>
          <ac:picMkLst>
            <pc:docMk/>
            <pc:sldMk cId="3434221154" sldId="330"/>
            <ac:picMk id="10" creationId="{87860C2E-D9A0-FFF1-7FF4-FC44446ECC7E}"/>
          </ac:picMkLst>
        </pc:picChg>
        <pc:picChg chg="add del mod">
          <ac:chgData name="Kshitij Shah/Information Technology/Navi Mumbai" userId="S::30038141@upl-ltd.com::bc6f0fb8-21c7-4683-bd47-14a2db7db17a" providerId="AD" clId="Web-{A5BC96E0-87FD-338D-4796-EA7317D3C1E2}" dt="2025-07-16T10:55:55.151" v="686"/>
          <ac:picMkLst>
            <pc:docMk/>
            <pc:sldMk cId="3434221154" sldId="330"/>
            <ac:picMk id="11" creationId="{969A7A9D-288F-EEE8-5D03-CD3BAE6EADB9}"/>
          </ac:picMkLst>
        </pc:picChg>
        <pc:picChg chg="add del mod">
          <ac:chgData name="Kshitij Shah/Information Technology/Navi Mumbai" userId="S::30038141@upl-ltd.com::bc6f0fb8-21c7-4683-bd47-14a2db7db17a" providerId="AD" clId="Web-{A5BC96E0-87FD-338D-4796-EA7317D3C1E2}" dt="2025-07-16T10:54:54.540" v="676"/>
          <ac:picMkLst>
            <pc:docMk/>
            <pc:sldMk cId="3434221154" sldId="330"/>
            <ac:picMk id="12" creationId="{AEAB8497-FF22-220A-347F-5051F4091AEB}"/>
          </ac:picMkLst>
        </pc:picChg>
        <pc:picChg chg="add del mod">
          <ac:chgData name="Kshitij Shah/Information Technology/Navi Mumbai" userId="S::30038141@upl-ltd.com::bc6f0fb8-21c7-4683-bd47-14a2db7db17a" providerId="AD" clId="Web-{A5BC96E0-87FD-338D-4796-EA7317D3C1E2}" dt="2025-07-16T10:54:48.947" v="674"/>
          <ac:picMkLst>
            <pc:docMk/>
            <pc:sldMk cId="3434221154" sldId="330"/>
            <ac:picMk id="13" creationId="{EFA77320-E3BD-7BF6-7217-751934B07578}"/>
          </ac:picMkLst>
        </pc:picChg>
        <pc:picChg chg="add mod">
          <ac:chgData name="Kshitij Shah/Information Technology/Navi Mumbai" userId="S::30038141@upl-ltd.com::bc6f0fb8-21c7-4683-bd47-14a2db7db17a" providerId="AD" clId="Web-{A5BC96E0-87FD-338D-4796-EA7317D3C1E2}" dt="2025-07-16T11:05:07.753" v="756" actId="1076"/>
          <ac:picMkLst>
            <pc:docMk/>
            <pc:sldMk cId="3434221154" sldId="330"/>
            <ac:picMk id="14" creationId="{52969A3E-ACCD-D47A-A2BF-A77644883824}"/>
          </ac:picMkLst>
        </pc:picChg>
        <pc:picChg chg="add mod">
          <ac:chgData name="Kshitij Shah/Information Technology/Navi Mumbai" userId="S::30038141@upl-ltd.com::bc6f0fb8-21c7-4683-bd47-14a2db7db17a" providerId="AD" clId="Web-{A5BC96E0-87FD-338D-4796-EA7317D3C1E2}" dt="2025-07-16T11:05:10.050" v="757" actId="1076"/>
          <ac:picMkLst>
            <pc:docMk/>
            <pc:sldMk cId="3434221154" sldId="330"/>
            <ac:picMk id="15" creationId="{A36F62F8-CDEB-17A2-9829-EF26D385AFA7}"/>
          </ac:picMkLst>
        </pc:picChg>
        <pc:picChg chg="add mod">
          <ac:chgData name="Kshitij Shah/Information Technology/Navi Mumbai" userId="S::30038141@upl-ltd.com::bc6f0fb8-21c7-4683-bd47-14a2db7db17a" providerId="AD" clId="Web-{A5BC96E0-87FD-338D-4796-EA7317D3C1E2}" dt="2025-07-16T11:05:05.753" v="755" actId="1076"/>
          <ac:picMkLst>
            <pc:docMk/>
            <pc:sldMk cId="3434221154" sldId="330"/>
            <ac:picMk id="16" creationId="{75FEB2C8-3863-83C6-D21C-489E4AD8471A}"/>
          </ac:picMkLst>
        </pc:picChg>
      </pc:sldChg>
      <pc:sldChg chg="addSp delSp modSp add replId">
        <pc:chgData name="Kshitij Shah/Information Technology/Navi Mumbai" userId="S::30038141@upl-ltd.com::bc6f0fb8-21c7-4683-bd47-14a2db7db17a" providerId="AD" clId="Web-{A5BC96E0-87FD-338D-4796-EA7317D3C1E2}" dt="2025-07-16T10:56:44.558" v="699"/>
        <pc:sldMkLst>
          <pc:docMk/>
          <pc:sldMk cId="229937932" sldId="331"/>
        </pc:sldMkLst>
        <pc:spChg chg="mod">
          <ac:chgData name="Kshitij Shah/Information Technology/Navi Mumbai" userId="S::30038141@upl-ltd.com::bc6f0fb8-21c7-4683-bd47-14a2db7db17a" providerId="AD" clId="Web-{A5BC96E0-87FD-338D-4796-EA7317D3C1E2}" dt="2025-07-16T10:54:34.790" v="670" actId="20577"/>
          <ac:spMkLst>
            <pc:docMk/>
            <pc:sldMk cId="229937932" sldId="331"/>
            <ac:spMk id="4" creationId="{906751AE-8826-FE4C-F61A-2B5552652A9A}"/>
          </ac:spMkLst>
        </pc:spChg>
        <pc:picChg chg="del">
          <ac:chgData name="Kshitij Shah/Information Technology/Navi Mumbai" userId="S::30038141@upl-ltd.com::bc6f0fb8-21c7-4683-bd47-14a2db7db17a" providerId="AD" clId="Web-{A5BC96E0-87FD-338D-4796-EA7317D3C1E2}" dt="2025-07-16T10:54:36.524" v="671"/>
          <ac:picMkLst>
            <pc:docMk/>
            <pc:sldMk cId="229937932" sldId="331"/>
            <ac:picMk id="5" creationId="{A07E4B6E-37FC-6650-301E-D7A5032104CA}"/>
          </ac:picMkLst>
        </pc:picChg>
        <pc:picChg chg="add mod">
          <ac:chgData name="Kshitij Shah/Information Technology/Navi Mumbai" userId="S::30038141@upl-ltd.com::bc6f0fb8-21c7-4683-bd47-14a2db7db17a" providerId="AD" clId="Web-{A5BC96E0-87FD-338D-4796-EA7317D3C1E2}" dt="2025-07-16T10:55:49.229" v="685" actId="1076"/>
          <ac:picMkLst>
            <pc:docMk/>
            <pc:sldMk cId="229937932" sldId="331"/>
            <ac:picMk id="8" creationId="{2146465B-53FA-2F59-F654-10EAEB311E80}"/>
          </ac:picMkLst>
        </pc:picChg>
        <pc:picChg chg="add del mod">
          <ac:chgData name="Kshitij Shah/Information Technology/Navi Mumbai" userId="S::30038141@upl-ltd.com::bc6f0fb8-21c7-4683-bd47-14a2db7db17a" providerId="AD" clId="Web-{A5BC96E0-87FD-338D-4796-EA7317D3C1E2}" dt="2025-07-16T10:56:44.558" v="699"/>
          <ac:picMkLst>
            <pc:docMk/>
            <pc:sldMk cId="229937932" sldId="331"/>
            <ac:picMk id="9" creationId="{B19BE2B5-6B0E-A595-B682-928872DF9D95}"/>
          </ac:picMkLst>
        </pc:picChg>
      </pc:sldChg>
      <pc:sldChg chg="addSp delSp modSp add ord replId">
        <pc:chgData name="Kshitij Shah/Information Technology/Navi Mumbai" userId="S::30038141@upl-ltd.com::bc6f0fb8-21c7-4683-bd47-14a2db7db17a" providerId="AD" clId="Web-{A5BC96E0-87FD-338D-4796-EA7317D3C1E2}" dt="2025-07-16T10:56:31.542" v="696" actId="14100"/>
        <pc:sldMkLst>
          <pc:docMk/>
          <pc:sldMk cId="1703831933" sldId="332"/>
        </pc:sldMkLst>
        <pc:picChg chg="add mod">
          <ac:chgData name="Kshitij Shah/Information Technology/Navi Mumbai" userId="S::30038141@upl-ltd.com::bc6f0fb8-21c7-4683-bd47-14a2db7db17a" providerId="AD" clId="Web-{A5BC96E0-87FD-338D-4796-EA7317D3C1E2}" dt="2025-07-16T10:56:31.542" v="696" actId="14100"/>
          <ac:picMkLst>
            <pc:docMk/>
            <pc:sldMk cId="1703831933" sldId="332"/>
            <ac:picMk id="5" creationId="{22CE6FBB-4974-65E4-C4DE-12ECD033003C}"/>
          </ac:picMkLst>
        </pc:picChg>
        <pc:picChg chg="add del mod">
          <ac:chgData name="Kshitij Shah/Information Technology/Navi Mumbai" userId="S::30038141@upl-ltd.com::bc6f0fb8-21c7-4683-bd47-14a2db7db17a" providerId="AD" clId="Web-{A5BC96E0-87FD-338D-4796-EA7317D3C1E2}" dt="2025-07-16T10:56:23.073" v="693"/>
          <ac:picMkLst>
            <pc:docMk/>
            <pc:sldMk cId="1703831933" sldId="332"/>
            <ac:picMk id="8" creationId="{562C5D59-E5D1-6D89-AC0F-A60074DD406E}"/>
          </ac:picMkLst>
        </pc:picChg>
      </pc:sldChg>
      <pc:sldChg chg="addSp modSp add ord replId">
        <pc:chgData name="Kshitij Shah/Information Technology/Navi Mumbai" userId="S::30038141@upl-ltd.com::bc6f0fb8-21c7-4683-bd47-14a2db7db17a" providerId="AD" clId="Web-{A5BC96E0-87FD-338D-4796-EA7317D3C1E2}" dt="2025-07-16T10:57:31.574" v="715"/>
        <pc:sldMkLst>
          <pc:docMk/>
          <pc:sldMk cId="1702180470" sldId="333"/>
        </pc:sldMkLst>
        <pc:spChg chg="mod">
          <ac:chgData name="Kshitij Shah/Information Technology/Navi Mumbai" userId="S::30038141@upl-ltd.com::bc6f0fb8-21c7-4683-bd47-14a2db7db17a" providerId="AD" clId="Web-{A5BC96E0-87FD-338D-4796-EA7317D3C1E2}" dt="2025-07-16T10:57:21.855" v="712" actId="20577"/>
          <ac:spMkLst>
            <pc:docMk/>
            <pc:sldMk cId="1702180470" sldId="333"/>
            <ac:spMk id="4" creationId="{27C43176-010A-0E0C-12A1-C451DF6D003D}"/>
          </ac:spMkLst>
        </pc:spChg>
        <pc:picChg chg="add mod">
          <ac:chgData name="Kshitij Shah/Information Technology/Navi Mumbai" userId="S::30038141@upl-ltd.com::bc6f0fb8-21c7-4683-bd47-14a2db7db17a" providerId="AD" clId="Web-{A5BC96E0-87FD-338D-4796-EA7317D3C1E2}" dt="2025-07-16T10:57:28.652" v="714" actId="14100"/>
          <ac:picMkLst>
            <pc:docMk/>
            <pc:sldMk cId="1702180470" sldId="333"/>
            <ac:picMk id="5" creationId="{71033280-014B-39CF-39E7-C5A0DFE06280}"/>
          </ac:picMkLst>
        </pc:picChg>
      </pc:sldChg>
      <pc:sldChg chg="addSp modSp add replId">
        <pc:chgData name="Kshitij Shah/Information Technology/Navi Mumbai" userId="S::30038141@upl-ltd.com::bc6f0fb8-21c7-4683-bd47-14a2db7db17a" providerId="AD" clId="Web-{A5BC96E0-87FD-338D-4796-EA7317D3C1E2}" dt="2025-07-16T10:57:14.480" v="707" actId="20577"/>
        <pc:sldMkLst>
          <pc:docMk/>
          <pc:sldMk cId="3361469967" sldId="334"/>
        </pc:sldMkLst>
        <pc:spChg chg="mod">
          <ac:chgData name="Kshitij Shah/Information Technology/Navi Mumbai" userId="S::30038141@upl-ltd.com::bc6f0fb8-21c7-4683-bd47-14a2db7db17a" providerId="AD" clId="Web-{A5BC96E0-87FD-338D-4796-EA7317D3C1E2}" dt="2025-07-16T10:57:14.480" v="707" actId="20577"/>
          <ac:spMkLst>
            <pc:docMk/>
            <pc:sldMk cId="3361469967" sldId="334"/>
            <ac:spMk id="4" creationId="{CDAC3DD9-7C35-DE70-EF6F-4DC261F27378}"/>
          </ac:spMkLst>
        </pc:spChg>
        <pc:picChg chg="add mod">
          <ac:chgData name="Kshitij Shah/Information Technology/Navi Mumbai" userId="S::30038141@upl-ltd.com::bc6f0fb8-21c7-4683-bd47-14a2db7db17a" providerId="AD" clId="Web-{A5BC96E0-87FD-338D-4796-EA7317D3C1E2}" dt="2025-07-16T10:57:09.918" v="701" actId="1076"/>
          <ac:picMkLst>
            <pc:docMk/>
            <pc:sldMk cId="3361469967" sldId="334"/>
            <ac:picMk id="5" creationId="{3856BACA-DF22-37FD-8448-DEC7F0B5553B}"/>
          </ac:picMkLst>
        </pc:picChg>
      </pc:sldChg>
      <pc:sldChg chg="addSp delSp modSp add replId">
        <pc:chgData name="Kshitij Shah/Information Technology/Navi Mumbai" userId="S::30038141@upl-ltd.com::bc6f0fb8-21c7-4683-bd47-14a2db7db17a" providerId="AD" clId="Web-{A5BC96E0-87FD-338D-4796-EA7317D3C1E2}" dt="2025-07-16T10:59:11.623" v="730" actId="1076"/>
        <pc:sldMkLst>
          <pc:docMk/>
          <pc:sldMk cId="2476760873" sldId="335"/>
        </pc:sldMkLst>
        <pc:picChg chg="del">
          <ac:chgData name="Kshitij Shah/Information Technology/Navi Mumbai" userId="S::30038141@upl-ltd.com::bc6f0fb8-21c7-4683-bd47-14a2db7db17a" providerId="AD" clId="Web-{A5BC96E0-87FD-338D-4796-EA7317D3C1E2}" dt="2025-07-16T10:58:19.934" v="717"/>
          <ac:picMkLst>
            <pc:docMk/>
            <pc:sldMk cId="2476760873" sldId="335"/>
            <ac:picMk id="5" creationId="{83D4B60F-0ABE-B61F-AA69-8BA498E13CFF}"/>
          </ac:picMkLst>
        </pc:picChg>
        <pc:picChg chg="add del mod">
          <ac:chgData name="Kshitij Shah/Information Technology/Navi Mumbai" userId="S::30038141@upl-ltd.com::bc6f0fb8-21c7-4683-bd47-14a2db7db17a" providerId="AD" clId="Web-{A5BC96E0-87FD-338D-4796-EA7317D3C1E2}" dt="2025-07-16T10:58:53.966" v="723"/>
          <ac:picMkLst>
            <pc:docMk/>
            <pc:sldMk cId="2476760873" sldId="335"/>
            <ac:picMk id="8" creationId="{62E33C35-990C-B222-7AFF-32384A757701}"/>
          </ac:picMkLst>
        </pc:picChg>
        <pc:picChg chg="add mod">
          <ac:chgData name="Kshitij Shah/Information Technology/Navi Mumbai" userId="S::30038141@upl-ltd.com::bc6f0fb8-21c7-4683-bd47-14a2db7db17a" providerId="AD" clId="Web-{A5BC96E0-87FD-338D-4796-EA7317D3C1E2}" dt="2025-07-16T10:59:11.623" v="730" actId="1076"/>
          <ac:picMkLst>
            <pc:docMk/>
            <pc:sldMk cId="2476760873" sldId="335"/>
            <ac:picMk id="9" creationId="{55005888-C41C-DFE5-286A-622791632732}"/>
          </ac:picMkLst>
        </pc:picChg>
        <pc:picChg chg="add del mod">
          <ac:chgData name="Kshitij Shah/Information Technology/Navi Mumbai" userId="S::30038141@upl-ltd.com::bc6f0fb8-21c7-4683-bd47-14a2db7db17a" providerId="AD" clId="Web-{A5BC96E0-87FD-338D-4796-EA7317D3C1E2}" dt="2025-07-16T10:58:46.560" v="721"/>
          <ac:picMkLst>
            <pc:docMk/>
            <pc:sldMk cId="2476760873" sldId="335"/>
            <ac:picMk id="10" creationId="{B10F1849-9E43-F5FD-5EB9-AAA09EBCEDDA}"/>
          </ac:picMkLst>
        </pc:picChg>
      </pc:sldChg>
    </pc:docChg>
  </pc:docChgLst>
  <pc:docChgLst>
    <pc:chgData name="Kshitij Shah/Information Technology/Navi Mumbai" userId="S::30038141@upl-ltd.com::bc6f0fb8-21c7-4683-bd47-14a2db7db17a" providerId="AD" clId="Web-{AF47B9E7-362E-07F8-0881-07119F54CA3A}"/>
    <pc:docChg chg="addSld modSld">
      <pc:chgData name="Kshitij Shah/Information Technology/Navi Mumbai" userId="S::30038141@upl-ltd.com::bc6f0fb8-21c7-4683-bd47-14a2db7db17a" providerId="AD" clId="Web-{AF47B9E7-362E-07F8-0881-07119F54CA3A}" dt="2025-06-10T05:32:29.981" v="361" actId="20577"/>
      <pc:docMkLst>
        <pc:docMk/>
      </pc:docMkLst>
      <pc:sldChg chg="mod setBg">
        <pc:chgData name="Kshitij Shah/Information Technology/Navi Mumbai" userId="S::30038141@upl-ltd.com::bc6f0fb8-21c7-4683-bd47-14a2db7db17a" providerId="AD" clId="Web-{AF47B9E7-362E-07F8-0881-07119F54CA3A}" dt="2025-06-10T05:13:56.283" v="226"/>
        <pc:sldMkLst>
          <pc:docMk/>
          <pc:sldMk cId="3210719387" sldId="261"/>
        </pc:sldMkLst>
      </pc:sldChg>
      <pc:sldChg chg="addSp delSp modSp mod setBg">
        <pc:chgData name="Kshitij Shah/Information Technology/Navi Mumbai" userId="S::30038141@upl-ltd.com::bc6f0fb8-21c7-4683-bd47-14a2db7db17a" providerId="AD" clId="Web-{AF47B9E7-362E-07F8-0881-07119F54CA3A}" dt="2025-06-10T05:32:29.981" v="361" actId="20577"/>
        <pc:sldMkLst>
          <pc:docMk/>
          <pc:sldMk cId="1190229030" sldId="288"/>
        </pc:sldMkLst>
      </pc:sldChg>
      <pc:sldChg chg="mod setBg">
        <pc:chgData name="Kshitij Shah/Information Technology/Navi Mumbai" userId="S::30038141@upl-ltd.com::bc6f0fb8-21c7-4683-bd47-14a2db7db17a" providerId="AD" clId="Web-{AF47B9E7-362E-07F8-0881-07119F54CA3A}" dt="2025-06-10T05:13:56.314" v="227"/>
        <pc:sldMkLst>
          <pc:docMk/>
          <pc:sldMk cId="3024048703" sldId="289"/>
        </pc:sldMkLst>
      </pc:sldChg>
      <pc:sldChg chg="mod setBg">
        <pc:chgData name="Kshitij Shah/Information Technology/Navi Mumbai" userId="S::30038141@upl-ltd.com::bc6f0fb8-21c7-4683-bd47-14a2db7db17a" providerId="AD" clId="Web-{AF47B9E7-362E-07F8-0881-07119F54CA3A}" dt="2025-06-10T05:13:56.361" v="228"/>
        <pc:sldMkLst>
          <pc:docMk/>
          <pc:sldMk cId="662394672" sldId="290"/>
        </pc:sldMkLst>
      </pc:sldChg>
      <pc:sldChg chg="mod setBg">
        <pc:chgData name="Kshitij Shah/Information Technology/Navi Mumbai" userId="S::30038141@upl-ltd.com::bc6f0fb8-21c7-4683-bd47-14a2db7db17a" providerId="AD" clId="Web-{AF47B9E7-362E-07F8-0881-07119F54CA3A}" dt="2025-06-10T05:10:22.556" v="216"/>
        <pc:sldMkLst>
          <pc:docMk/>
          <pc:sldMk cId="75378940" sldId="292"/>
        </pc:sldMkLst>
      </pc:sldChg>
      <pc:sldChg chg="modSp">
        <pc:chgData name="Kshitij Shah/Information Technology/Navi Mumbai" userId="S::30038141@upl-ltd.com::bc6f0fb8-21c7-4683-bd47-14a2db7db17a" providerId="AD" clId="Web-{AF47B9E7-362E-07F8-0881-07119F54CA3A}" dt="2025-06-10T04:47:51.129" v="83" actId="20577"/>
        <pc:sldMkLst>
          <pc:docMk/>
          <pc:sldMk cId="2704261887" sldId="293"/>
        </pc:sldMkLst>
      </pc:sldChg>
      <pc:sldChg chg="mod setBg">
        <pc:chgData name="Kshitij Shah/Information Technology/Navi Mumbai" userId="S::30038141@upl-ltd.com::bc6f0fb8-21c7-4683-bd47-14a2db7db17a" providerId="AD" clId="Web-{AF47B9E7-362E-07F8-0881-07119F54CA3A}" dt="2025-06-10T05:13:56.454" v="230"/>
        <pc:sldMkLst>
          <pc:docMk/>
          <pc:sldMk cId="603790614" sldId="294"/>
        </pc:sldMkLst>
      </pc:sldChg>
      <pc:sldChg chg="mod setBg">
        <pc:chgData name="Kshitij Shah/Information Technology/Navi Mumbai" userId="S::30038141@upl-ltd.com::bc6f0fb8-21c7-4683-bd47-14a2db7db17a" providerId="AD" clId="Web-{AF47B9E7-362E-07F8-0881-07119F54CA3A}" dt="2025-06-10T05:13:56.486" v="231"/>
        <pc:sldMkLst>
          <pc:docMk/>
          <pc:sldMk cId="3700184527" sldId="295"/>
        </pc:sldMkLst>
      </pc:sldChg>
      <pc:sldChg chg="addSp delSp modSp add mod replId setBg">
        <pc:chgData name="Kshitij Shah/Information Technology/Navi Mumbai" userId="S::30038141@upl-ltd.com::bc6f0fb8-21c7-4683-bd47-14a2db7db17a" providerId="AD" clId="Web-{AF47B9E7-362E-07F8-0881-07119F54CA3A}" dt="2025-06-10T05:17:48.026" v="242"/>
        <pc:sldMkLst>
          <pc:docMk/>
          <pc:sldMk cId="2169807998" sldId="296"/>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11T03:43:59.70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8731 6156 16383 0 0,'6'0'0'0'0,"8"0"0"0"0,8 0 0 0 0,6 0 0 0 0,4 0 0 0 0,2 0 0 0 0,3 0 0 0 0,-1 0 0 0 0,1 0 0 0 0,0 0 0 0 0,-1 0 0 0 0,0 0 0 0 0,0 0 0 0 0,-1 0 0 0 0,0 0 0 0 0,0 0 0 0 0,1 0 0 0 0,-1 0 0 0 0,0 0 0 0 0,0 0 0 0 0,1 0 0 0 0,-1 0 0 0 0,0 0 0 0 0,0 0 0 0 0,1 0 0 0 0,-1 0 0 0 0,0 0 0 0 0,1 0 0 0 0,-1 0 0 0 0,0 0 0 0 0,0 0 0 0 0,1 0 0 0 0,-1 0 0 0 0,0 0 0 0 0,0 0 0 0 0,1 0 0 0 0,-1 0 0 0 0,0 0 0 0 0,1 0 0 0 0,-1 0 0 0 0,0 0 0 0 0,0 0 0 0 0,1 0 0 0 0,-1 0 0 0 0,0 0 0 0 0,1 0 0 0 0,-1 0 0 0 0,0 0 0 0 0,0 0 0 0 0,1 0 0 0 0,-1 0 0 0 0,0 0 0 0 0,0 6 0 0 0,1 2 0 0 0,-1 0 0 0 0,0-2 0 0 0,1-2 0 0 0,-1-1 0 0 0,0-2 0 0 0,-6 6 0 0 0,-1 1 0 0 0,-1-1 0 0 0,3-1 0 0 0,0-2 0 0 0,3-2 0 0 0,1 0 0 0 0,1-2 0 0 0,-6 6 0 0 0,-2 2 0 0 0,1-1 0 0 0,2-1 0 0 0,1-2 0 0 0,2-2 0 0 0,1 0 0 0 0,1-2 0 0 0,0 0 0 0 0,0 0 0 0 0,1 0 0 0 0,0-1 0 0 0,-1 1 0 0 0,1 0 0 0 0,-1 0 0 0 0,0 0 0 0 0,1 0 0 0 0,-1 0 0 0 0,0 0 0 0 0,0 0 0 0 0,1 0 0 0 0,-1 0 0 0 0,0 0 0 0 0,0 0 0 0 0,1 0 0 0 0,-1 0 0 0 0,0 0 0 0 0,1 0 0 0 0,-1 0 0 0 0,0 0 0 0 0,0 0 0 0 0,1 0 0 0 0,-1 0 0 0 0,0 0 0 0 0,1 0 0 0 0,-1 0 0 0 0,-6-6 0 0 0,-2-2 0 0 0,1 0 0 0 0,1 2 0 0 0,2 2 0 0 0,2-5 0 0 0,1 0 0 0 0,0 0 0 0 0,2 3 0 0 0,-1 2 0 0 0,1 2 0 0 0,-1 1 0 0 0,1 0 0 0 0,-1 2 0 0 0,1-1 0 0 0,-1 0 0 0 0,0 1 0 0 0,1-1 0 0 0,-1 0 0 0 0,0 0 0 0 0,0 0 0 0 0,1 0 0 0 0,-1 0 0 0 0,0 0 0 0 0,0 0 0 0 0,1 0 0 0 0,-1 0 0 0 0,0 0 0 0 0,1 0 0 0 0,-1 0 0 0 0,0 0 0 0 0,0 0 0 0 0,1 0 0 0 0,-1 0 0 0 0,0 0 0 0 0,1 0 0 0 0,-1 0 0 0 0,0 0 0 0 0,0 0 0 0 0,1 0 0 0 0,-1 0 0 0 0,0 0 0 0 0,0 0 0 0 0,1 0 0 0 0,-1 0 0 0 0,0 0 0 0 0,1 0 0 0 0,-1 0 0 0 0,0 0 0 0 0,0 0 0 0 0,1 0 0 0 0,-1 0 0 0 0,0 0 0 0 0,1 0 0 0 0,-1 0 0 0 0,0 0 0 0 0,0 0 0 0 0,1 0 0 0 0,-1 0 0 0 0,0 0 0 0 0,0 0 0 0 0,1 0 0 0 0,-1 0 0 0 0,0 0 0 0 0,1 0 0 0 0,-1 0 0 0 0,0 0 0 0 0,0 0 0 0 0,1 0 0 0 0,-1 0 0 0 0,0 0 0 0 0,1 0 0 0 0,-1 0 0 0 0,0 0 0 0 0,0 0 0 0 0,1 0 0 0 0,-1 0 0 0 0,0 0 0 0 0,0 0 0 0 0,1 0 0 0 0,-1 0 0 0 0,0 0 0 0 0,1 0 0 0 0,-1 0 0 0 0,0 0 0 0 0,0 0 0 0 0,1 0 0 0 0,-1 0 0 0 0,0 0 0 0 0,1 0 0 0 0,-1 0 0 0 0,0 0 0 0 0,0 0 0 0 0,1 0 0 0 0,-1 0 0 0 0,0 0 0 0 0,0 0 0 0 0,1 0 0 0 0,-1 0 0 0 0,0 0 0 0 0,1 0 0 0 0,-1 0 0 0 0,0 0 0 0 0,0 0 0 0 0,1 0 0 0 0,-1 0 0 0 0,0 0 0 0 0,1 0 0 0 0,-1 0 0 0 0,0 0 0 0 0,0 0 0 0 0,1 0 0 0 0,-1 0 0 0 0,0 0 0 0 0,0 0 0 0 0,1 0 0 0 0,-1 0 0 0 0,0 0 0 0 0,1 0 0 0 0,-1 0 0 0 0,0 0 0 0 0,0 0 0 0 0,1 0 0 0 0,-1 0 0 0 0,0 0 0 0 0,1 0 0 0 0,-1 0 0 0 0,0 0 0 0 0,0 0 0 0 0,1 0 0 0 0,-1 0 0 0 0,0 0 0 0 0,0 0 0 0 0,1 0 0 0 0,-1 0 0 0 0,0 0 0 0 0,1 6 0 0 0,-1 2 0 0 0,0 0 0 0 0,0-2 0 0 0,1-2 0 0 0,-1-1 0 0 0,0-2 0 0 0,1 6 0 0 0,-1 1 0 0 0,0-1 0 0 0,0-1 0 0 0,1-2 0 0 0,-1-1 0 0 0,0-2 0 0 0,0-1 0 0 0,1 0 0 0 0,-1 0 0 0 0,0 0 0 0 0,1-1 0 0 0,-1 1 0 0 0,0 0 0 0 0,0 0 0 0 0,1 0 0 0 0,-1 0 0 0 0,0 0 0 0 0,1 0 0 0 0,-1 0 0 0 0,0 0 0 0 0,0 0 0 0 0,1 0 0 0 0,-1 0 0 0 0,0 0 0 0 0,0 0 0 0 0,1 0 0 0 0,-1 0 0 0 0,0 0 0 0 0,1 0 0 0 0,-1 0 0 0 0,0 0 0 0 0,0 0 0 0 0,1 0 0 0 0,-1 0 0 0 0,0 0 0 0 0,1 0 0 0 0,-1 0 0 0 0,0 0 0 0 0,0 0 0 0 0,1 0 0 0 0,-1 0 0 0 0,0 0 0 0 0,0 0 0 0 0,1 0 0 0 0,-1 0 0 0 0,0 0 0 0 0,1 0 0 0 0,-1 0 0 0 0,0 0 0 0 0,0 0 0 0 0,1 0 0 0 0,-1 0 0 0 0,0 0 0 0 0,1 0 0 0 0,-1 0 0 0 0,0 0 0 0 0,0 0 0 0 0,1 0 0 0 0,-1 0 0 0 0,0 0 0 0 0,0 0 0 0 0,1 0 0 0 0,-1 0 0 0 0,0 0 0 0 0,1 0 0 0 0,-1 0 0 0 0,0 0 0 0 0,0 0 0 0 0,1 0 0 0 0,-1 0 0 0 0,0 0 0 0 0,1 0 0 0 0,-1 0 0 0 0,0 0 0 0 0,0 0 0 0 0,1 0 0 0 0,-1 0 0 0 0,0 0 0 0 0,0 0 0 0 0,1 0 0 0 0,-1 0 0 0 0,0 0 0 0 0,1 0 0 0 0,-1 0 0 0 0,0 0 0 0 0,0 0 0 0 0,1 0 0 0 0,-1 0 0 0 0,0 0 0 0 0,1 0 0 0 0,-1 0 0 0 0,0 0 0 0 0,0 0 0 0 0,1 0 0 0 0,-1 0 0 0 0,0 0 0 0 0,0 0 0 0 0,1 0 0 0 0,-1 0 0 0 0,0 0 0 0 0,1 0 0 0 0,-1 0 0 0 0,0 0 0 0 0,0 0 0 0 0,1 0 0 0 0,-1 0 0 0 0,0 0 0 0 0,1 0 0 0 0,-1 0 0 0 0,0 0 0 0 0,0 0 0 0 0,1 0 0 0 0,-1 0 0 0 0,0 0 0 0 0,0 0 0 0 0,1 0 0 0 0,-1 0 0 0 0,0 0 0 0 0,1 0 0 0 0,-1 0 0 0 0,0 0 0 0 0,0 0 0 0 0,1 0 0 0 0,-1 0 0 0 0,0 0 0 0 0,1 0 0 0 0,-1 0 0 0 0,0 0 0 0 0,0 0 0 0 0,1 0 0 0 0,-1 0 0 0 0,0 0 0 0 0,0 0 0 0 0,1 0 0 0 0,-1 0 0 0 0,0 0 0 0 0,1 0 0 0 0,-1 0 0 0 0,0 0 0 0 0,0 0 0 0 0,1 0 0 0 0,-1 0 0 0 0,0 0 0 0 0,1 0 0 0 0,-1 0 0 0 0,0 0 0 0 0,0 0 0 0 0,-5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825D69-2D57-40BD-8C1F-A46B644087A7}" type="datetimeFigureOut">
              <a:rPr lang="en-IN" smtClean="0"/>
              <a:t>17-07-2025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F1068B-D227-469A-A8B1-90CC4F85E094}" type="slidenum">
              <a:rPr lang="en-IN" smtClean="0"/>
              <a:t>‹#›</a:t>
            </a:fld>
            <a:endParaRPr lang="en-IN"/>
          </a:p>
        </p:txBody>
      </p:sp>
    </p:spTree>
    <p:extLst>
      <p:ext uri="{BB962C8B-B14F-4D97-AF65-F5344CB8AC3E}">
        <p14:creationId xmlns:p14="http://schemas.microsoft.com/office/powerpoint/2010/main" val="3557751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3F1068B-D227-469A-A8B1-90CC4F85E094}" type="slidenum">
              <a:rPr lang="en-IN" smtClean="0"/>
              <a:t>1</a:t>
            </a:fld>
            <a:endParaRPr lang="en-IN"/>
          </a:p>
        </p:txBody>
      </p:sp>
    </p:spTree>
    <p:extLst>
      <p:ext uri="{BB962C8B-B14F-4D97-AF65-F5344CB8AC3E}">
        <p14:creationId xmlns:p14="http://schemas.microsoft.com/office/powerpoint/2010/main" val="1655878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976D-CB51-320D-6D0E-F416207C1F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9C03615-6D3C-030A-C58F-9B0F9A6DFF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2BE410C-23C9-634A-533E-BEE83824395D}"/>
              </a:ext>
            </a:extLst>
          </p:cNvPr>
          <p:cNvSpPr>
            <a:spLocks noGrp="1"/>
          </p:cNvSpPr>
          <p:nvPr>
            <p:ph type="dt" sz="half" idx="10"/>
          </p:nvPr>
        </p:nvSpPr>
        <p:spPr/>
        <p:txBody>
          <a:bodyPr/>
          <a:lstStyle/>
          <a:p>
            <a:fld id="{63D034C0-0252-4287-978B-903E8237854D}" type="datetimeFigureOut">
              <a:rPr lang="en-IN" smtClean="0"/>
              <a:t>17-07-2025</a:t>
            </a:fld>
            <a:endParaRPr lang="en-IN"/>
          </a:p>
        </p:txBody>
      </p:sp>
      <p:sp>
        <p:nvSpPr>
          <p:cNvPr id="5" name="Footer Placeholder 4">
            <a:extLst>
              <a:ext uri="{FF2B5EF4-FFF2-40B4-BE49-F238E27FC236}">
                <a16:creationId xmlns:a16="http://schemas.microsoft.com/office/drawing/2014/main" id="{4361AFA4-F435-B57E-0AA2-BCA9407731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C7B205-25CD-854F-7EC7-4F00C2B69B14}"/>
              </a:ext>
            </a:extLst>
          </p:cNvPr>
          <p:cNvSpPr>
            <a:spLocks noGrp="1"/>
          </p:cNvSpPr>
          <p:nvPr>
            <p:ph type="sldNum" sz="quarter" idx="12"/>
          </p:nvPr>
        </p:nvSpPr>
        <p:spPr/>
        <p:txBody>
          <a:bodyPr/>
          <a:lstStyle/>
          <a:p>
            <a:fld id="{5F542207-23D1-450C-BA63-EE162CE89F7B}" type="slidenum">
              <a:rPr lang="en-IN" smtClean="0"/>
              <a:t>‹#›</a:t>
            </a:fld>
            <a:endParaRPr lang="en-IN"/>
          </a:p>
        </p:txBody>
      </p:sp>
    </p:spTree>
    <p:extLst>
      <p:ext uri="{BB962C8B-B14F-4D97-AF65-F5344CB8AC3E}">
        <p14:creationId xmlns:p14="http://schemas.microsoft.com/office/powerpoint/2010/main" val="293729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2619D-A603-103D-339F-11DF164E771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0F7FB73-3AF4-08AF-F284-671E25488F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5613C8-2137-125F-D646-D3A1E78650F6}"/>
              </a:ext>
            </a:extLst>
          </p:cNvPr>
          <p:cNvSpPr>
            <a:spLocks noGrp="1"/>
          </p:cNvSpPr>
          <p:nvPr>
            <p:ph type="dt" sz="half" idx="10"/>
          </p:nvPr>
        </p:nvSpPr>
        <p:spPr/>
        <p:txBody>
          <a:bodyPr/>
          <a:lstStyle/>
          <a:p>
            <a:fld id="{63D034C0-0252-4287-978B-903E8237854D}" type="datetimeFigureOut">
              <a:rPr lang="en-IN" smtClean="0"/>
              <a:t>17-07-2025</a:t>
            </a:fld>
            <a:endParaRPr lang="en-IN"/>
          </a:p>
        </p:txBody>
      </p:sp>
      <p:sp>
        <p:nvSpPr>
          <p:cNvPr id="5" name="Footer Placeholder 4">
            <a:extLst>
              <a:ext uri="{FF2B5EF4-FFF2-40B4-BE49-F238E27FC236}">
                <a16:creationId xmlns:a16="http://schemas.microsoft.com/office/drawing/2014/main" id="{3E6A0662-6EFF-5423-56BE-8BB4C954A5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7CDD13-955A-9EEF-8511-6321A62B05B7}"/>
              </a:ext>
            </a:extLst>
          </p:cNvPr>
          <p:cNvSpPr>
            <a:spLocks noGrp="1"/>
          </p:cNvSpPr>
          <p:nvPr>
            <p:ph type="sldNum" sz="quarter" idx="12"/>
          </p:nvPr>
        </p:nvSpPr>
        <p:spPr/>
        <p:txBody>
          <a:bodyPr/>
          <a:lstStyle/>
          <a:p>
            <a:fld id="{5F542207-23D1-450C-BA63-EE162CE89F7B}" type="slidenum">
              <a:rPr lang="en-IN" smtClean="0"/>
              <a:t>‹#›</a:t>
            </a:fld>
            <a:endParaRPr lang="en-IN"/>
          </a:p>
        </p:txBody>
      </p:sp>
    </p:spTree>
    <p:extLst>
      <p:ext uri="{BB962C8B-B14F-4D97-AF65-F5344CB8AC3E}">
        <p14:creationId xmlns:p14="http://schemas.microsoft.com/office/powerpoint/2010/main" val="2683198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E438C5-E3EC-45B3-FCFD-EBCCE36137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06616EC-CFD3-D938-D896-729EAEB334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62C0D1-DA9B-F069-4B8A-FAB0021C570A}"/>
              </a:ext>
            </a:extLst>
          </p:cNvPr>
          <p:cNvSpPr>
            <a:spLocks noGrp="1"/>
          </p:cNvSpPr>
          <p:nvPr>
            <p:ph type="dt" sz="half" idx="10"/>
          </p:nvPr>
        </p:nvSpPr>
        <p:spPr/>
        <p:txBody>
          <a:bodyPr/>
          <a:lstStyle/>
          <a:p>
            <a:fld id="{63D034C0-0252-4287-978B-903E8237854D}" type="datetimeFigureOut">
              <a:rPr lang="en-IN" smtClean="0"/>
              <a:t>17-07-2025</a:t>
            </a:fld>
            <a:endParaRPr lang="en-IN"/>
          </a:p>
        </p:txBody>
      </p:sp>
      <p:sp>
        <p:nvSpPr>
          <p:cNvPr id="5" name="Footer Placeholder 4">
            <a:extLst>
              <a:ext uri="{FF2B5EF4-FFF2-40B4-BE49-F238E27FC236}">
                <a16:creationId xmlns:a16="http://schemas.microsoft.com/office/drawing/2014/main" id="{7848A2CD-6C09-0D28-E038-AA8057114E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67E848-2F5C-B7D1-4FEA-D1B5892730AE}"/>
              </a:ext>
            </a:extLst>
          </p:cNvPr>
          <p:cNvSpPr>
            <a:spLocks noGrp="1"/>
          </p:cNvSpPr>
          <p:nvPr>
            <p:ph type="sldNum" sz="quarter" idx="12"/>
          </p:nvPr>
        </p:nvSpPr>
        <p:spPr/>
        <p:txBody>
          <a:bodyPr/>
          <a:lstStyle/>
          <a:p>
            <a:fld id="{5F542207-23D1-450C-BA63-EE162CE89F7B}" type="slidenum">
              <a:rPr lang="en-IN" smtClean="0"/>
              <a:t>‹#›</a:t>
            </a:fld>
            <a:endParaRPr lang="en-IN"/>
          </a:p>
        </p:txBody>
      </p:sp>
    </p:spTree>
    <p:extLst>
      <p:ext uri="{BB962C8B-B14F-4D97-AF65-F5344CB8AC3E}">
        <p14:creationId xmlns:p14="http://schemas.microsoft.com/office/powerpoint/2010/main" val="3895173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Title and Content">
    <p:bg>
      <p:bgPr>
        <a:solidFill>
          <a:schemeClr val="bg1"/>
        </a:solidFill>
        <a:effectLst/>
      </p:bgPr>
    </p:bg>
    <p:spTree>
      <p:nvGrpSpPr>
        <p:cNvPr id="1" name=""/>
        <p:cNvGrpSpPr/>
        <p:nvPr/>
      </p:nvGrpSpPr>
      <p:grpSpPr>
        <a:xfrm>
          <a:off x="0" y="0"/>
          <a:ext cx="0" cy="0"/>
          <a:chOff x="0" y="0"/>
          <a:chExt cx="0" cy="0"/>
        </a:xfrm>
      </p:grpSpPr>
      <p:sp>
        <p:nvSpPr>
          <p:cNvPr id="4" name="Holder 4"/>
          <p:cNvSpPr>
            <a:spLocks noGrp="1"/>
          </p:cNvSpPr>
          <p:nvPr>
            <p:ph type="ftr" sz="quarter" idx="5"/>
          </p:nvPr>
        </p:nvSpPr>
        <p:spPr>
          <a:xfrm>
            <a:off x="1361299" y="6350400"/>
            <a:ext cx="1641453" cy="153888"/>
          </a:xfrm>
        </p:spPr>
        <p:txBody>
          <a:bodyPr lIns="0" tIns="0" rIns="0" bIns="0" anchor="b" anchorCtr="0"/>
          <a:lstStyle>
            <a:lvl1pPr algn="l">
              <a:defRPr sz="1000" baseline="0">
                <a:solidFill>
                  <a:schemeClr val="tx1"/>
                </a:solidFill>
                <a:latin typeface="Noto Sans" panose="020B0502040504020204" pitchFamily="34" charset="0"/>
              </a:defRPr>
            </a:lvl1pPr>
          </a:lstStyle>
          <a:p>
            <a:r>
              <a:rPr lang="en-GB"/>
              <a:t>Presentation title</a:t>
            </a:r>
          </a:p>
        </p:txBody>
      </p:sp>
      <p:sp>
        <p:nvSpPr>
          <p:cNvPr id="6" name="Holder 6"/>
          <p:cNvSpPr>
            <a:spLocks noGrp="1"/>
          </p:cNvSpPr>
          <p:nvPr>
            <p:ph type="sldNum" sz="quarter" idx="7"/>
          </p:nvPr>
        </p:nvSpPr>
        <p:spPr>
          <a:xfrm>
            <a:off x="10832627" y="6350400"/>
            <a:ext cx="974282" cy="153888"/>
          </a:xfrm>
        </p:spPr>
        <p:txBody>
          <a:bodyPr lIns="0" tIns="0" rIns="0" bIns="0" anchor="b" anchorCtr="0"/>
          <a:lstStyle>
            <a:lvl1pPr algn="r">
              <a:defRPr sz="1000">
                <a:solidFill>
                  <a:schemeClr val="tx1"/>
                </a:solidFill>
              </a:defRPr>
            </a:lvl1pPr>
          </a:lstStyle>
          <a:p>
            <a:fld id="{B6F15528-21DE-4FAA-801E-634DDDAF4B2B}" type="slidenum">
              <a:rPr lang="en-GB" smtClean="0"/>
              <a:pPr/>
              <a:t>‹#›</a:t>
            </a:fld>
            <a:endParaRPr lang="en-GB"/>
          </a:p>
        </p:txBody>
      </p:sp>
      <p:pic>
        <p:nvPicPr>
          <p:cNvPr id="8" name="Picture 7">
            <a:extLst>
              <a:ext uri="{FF2B5EF4-FFF2-40B4-BE49-F238E27FC236}">
                <a16:creationId xmlns:a16="http://schemas.microsoft.com/office/drawing/2014/main" id="{1FD5808E-4E7E-A74D-8193-65F127EE4CF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050" y="6259378"/>
            <a:ext cx="679027" cy="266414"/>
          </a:xfrm>
          <a:prstGeom prst="rect">
            <a:avLst/>
          </a:prstGeom>
        </p:spPr>
      </p:pic>
      <p:sp>
        <p:nvSpPr>
          <p:cNvPr id="9" name="Title 8">
            <a:extLst>
              <a:ext uri="{FF2B5EF4-FFF2-40B4-BE49-F238E27FC236}">
                <a16:creationId xmlns:a16="http://schemas.microsoft.com/office/drawing/2014/main" id="{A2C6D41A-2B5D-804E-A524-99EDF730C347}"/>
              </a:ext>
            </a:extLst>
          </p:cNvPr>
          <p:cNvSpPr>
            <a:spLocks noGrp="1"/>
          </p:cNvSpPr>
          <p:nvPr>
            <p:ph type="title"/>
          </p:nvPr>
        </p:nvSpPr>
        <p:spPr>
          <a:xfrm>
            <a:off x="381000" y="384193"/>
            <a:ext cx="5715000" cy="369332"/>
          </a:xfrm>
        </p:spPr>
        <p:txBody>
          <a:bodyPr/>
          <a:lstStyle>
            <a:lvl1pPr>
              <a:defRPr sz="2400" b="0" i="0">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r>
              <a:rPr lang="en-US"/>
              <a:t>Click to edit Master title style</a:t>
            </a:r>
          </a:p>
        </p:txBody>
      </p:sp>
      <p:sp>
        <p:nvSpPr>
          <p:cNvPr id="11" name="Text Placeholder 10">
            <a:extLst>
              <a:ext uri="{FF2B5EF4-FFF2-40B4-BE49-F238E27FC236}">
                <a16:creationId xmlns:a16="http://schemas.microsoft.com/office/drawing/2014/main" id="{C8E3CEE6-3D10-8143-A0B8-6DBAD728CAA7}"/>
              </a:ext>
            </a:extLst>
          </p:cNvPr>
          <p:cNvSpPr>
            <a:spLocks noGrp="1"/>
          </p:cNvSpPr>
          <p:nvPr>
            <p:ph type="body" sz="quarter" idx="10" hasCustomPrompt="1"/>
          </p:nvPr>
        </p:nvSpPr>
        <p:spPr>
          <a:xfrm>
            <a:off x="381000" y="1401763"/>
            <a:ext cx="11425238" cy="1678088"/>
          </a:xfrm>
        </p:spPr>
        <p:txBody>
          <a:bodyPr numCol="1" spcCol="288000"/>
          <a:lstStyle>
            <a:lvl1pPr>
              <a:lnSpc>
                <a:spcPts val="1800"/>
              </a:lnSpc>
              <a:spcAft>
                <a:spcPts val="2400"/>
              </a:spcAft>
              <a:defRPr sz="1300" b="0" i="0">
                <a:latin typeface="Noto Sans" panose="020B0502040504020204" pitchFamily="34" charset="0"/>
                <a:ea typeface="Noto Sans" panose="020B0502040504020204" pitchFamily="34" charset="0"/>
                <a:cs typeface="Noto Sans" panose="020B0502040504020204" pitchFamily="34" charset="0"/>
              </a:defRPr>
            </a:lvl1pPr>
            <a:lvl2pPr marL="7938" indent="0">
              <a:lnSpc>
                <a:spcPts val="1800"/>
              </a:lnSpc>
              <a:spcAft>
                <a:spcPts val="1800"/>
              </a:spcAft>
              <a:buFontTx/>
              <a:buNone/>
              <a:tabLst/>
              <a:defRPr sz="1300" b="0" i="0">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nSpc>
                <a:spcPts val="1800"/>
              </a:lnSpc>
              <a:spcAft>
                <a:spcPts val="1800"/>
              </a:spcAft>
              <a:buFont typeface="Arial" panose="020B0604020202020204" pitchFamily="34" charset="0"/>
              <a:buChar char="•"/>
              <a:tabLst/>
              <a:defRPr sz="1300" b="0" i="0">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nSpc>
                <a:spcPts val="1800"/>
              </a:lnSpc>
              <a:spcAft>
                <a:spcPts val="1800"/>
              </a:spcAft>
              <a:buFont typeface="System Font"/>
              <a:buChar char="–"/>
              <a:tabLst/>
              <a:defRPr sz="1300" b="0" i="0">
                <a:latin typeface="Noto Sans Light" panose="020B0402040504020204" pitchFamily="34" charset="0"/>
                <a:ea typeface="Noto Sans Light" panose="020B0402040504020204" pitchFamily="34" charset="0"/>
                <a:cs typeface="Noto Sans Light" panose="020B0402040504020204" pitchFamily="34" charset="0"/>
              </a:defRPr>
            </a:lvl4pPr>
            <a:lvl5pPr>
              <a:lnSpc>
                <a:spcPts val="1800"/>
              </a:lnSpc>
              <a:spcAft>
                <a:spcPts val="1800"/>
              </a:spcAft>
              <a:defRPr sz="1300" b="0" i="0">
                <a:latin typeface="Noto Sans Light" panose="020B0402040504020204" pitchFamily="34" charset="0"/>
                <a:ea typeface="Noto Sans Light" panose="020B0402040504020204" pitchFamily="34" charset="0"/>
                <a:cs typeface="Noto Sans Light" panose="020B040204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55502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Holder 4"/>
          <p:cNvSpPr>
            <a:spLocks noGrp="1"/>
          </p:cNvSpPr>
          <p:nvPr>
            <p:ph type="ftr" sz="quarter" idx="5"/>
          </p:nvPr>
        </p:nvSpPr>
        <p:spPr>
          <a:xfrm>
            <a:off x="1361299" y="6350400"/>
            <a:ext cx="1641453" cy="153888"/>
          </a:xfrm>
        </p:spPr>
        <p:txBody>
          <a:bodyPr lIns="0" tIns="0" rIns="0" bIns="0" anchor="b" anchorCtr="0"/>
          <a:lstStyle>
            <a:lvl1pPr algn="l">
              <a:defRPr sz="1000" baseline="0">
                <a:solidFill>
                  <a:schemeClr val="tx1"/>
                </a:solidFill>
                <a:latin typeface="Noto Sans" panose="020B0502040504020204" pitchFamily="34" charset="0"/>
              </a:defRPr>
            </a:lvl1pPr>
          </a:lstStyle>
          <a:p>
            <a:r>
              <a:rPr lang="en-GB"/>
              <a:t>Presentation title</a:t>
            </a:r>
          </a:p>
        </p:txBody>
      </p:sp>
      <p:sp>
        <p:nvSpPr>
          <p:cNvPr id="6" name="Holder 6"/>
          <p:cNvSpPr>
            <a:spLocks noGrp="1"/>
          </p:cNvSpPr>
          <p:nvPr>
            <p:ph type="sldNum" sz="quarter" idx="7"/>
          </p:nvPr>
        </p:nvSpPr>
        <p:spPr>
          <a:xfrm>
            <a:off x="10832627" y="6350400"/>
            <a:ext cx="974282" cy="153888"/>
          </a:xfrm>
        </p:spPr>
        <p:txBody>
          <a:bodyPr lIns="0" tIns="0" rIns="0" bIns="0" anchor="b" anchorCtr="0"/>
          <a:lstStyle>
            <a:lvl1pPr algn="r">
              <a:defRPr sz="1000">
                <a:solidFill>
                  <a:schemeClr val="tx1"/>
                </a:solidFill>
              </a:defRPr>
            </a:lvl1pPr>
          </a:lstStyle>
          <a:p>
            <a:fld id="{B6F15528-21DE-4FAA-801E-634DDDAF4B2B}" type="slidenum">
              <a:rPr lang="en-GB" smtClean="0"/>
              <a:pPr/>
              <a:t>‹#›</a:t>
            </a:fld>
            <a:endParaRPr lang="en-GB"/>
          </a:p>
        </p:txBody>
      </p:sp>
      <p:pic>
        <p:nvPicPr>
          <p:cNvPr id="8" name="Picture 7">
            <a:extLst>
              <a:ext uri="{FF2B5EF4-FFF2-40B4-BE49-F238E27FC236}">
                <a16:creationId xmlns:a16="http://schemas.microsoft.com/office/drawing/2014/main" id="{1FD5808E-4E7E-A74D-8193-65F127EE4CF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050" y="6259378"/>
            <a:ext cx="679027" cy="266414"/>
          </a:xfrm>
          <a:prstGeom prst="rect">
            <a:avLst/>
          </a:prstGeom>
        </p:spPr>
      </p:pic>
      <p:sp>
        <p:nvSpPr>
          <p:cNvPr id="9" name="Title 8">
            <a:extLst>
              <a:ext uri="{FF2B5EF4-FFF2-40B4-BE49-F238E27FC236}">
                <a16:creationId xmlns:a16="http://schemas.microsoft.com/office/drawing/2014/main" id="{A2C6D41A-2B5D-804E-A524-99EDF730C347}"/>
              </a:ext>
            </a:extLst>
          </p:cNvPr>
          <p:cNvSpPr>
            <a:spLocks noGrp="1"/>
          </p:cNvSpPr>
          <p:nvPr>
            <p:ph type="title"/>
          </p:nvPr>
        </p:nvSpPr>
        <p:spPr>
          <a:xfrm>
            <a:off x="381000" y="384193"/>
            <a:ext cx="5715000" cy="369332"/>
          </a:xfrm>
        </p:spPr>
        <p:txBody>
          <a:bodyPr/>
          <a:lstStyle>
            <a:lvl1pPr>
              <a:defRPr sz="2400" b="0" i="0">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r>
              <a:rPr lang="en-US"/>
              <a:t>Click to edit Master title style</a:t>
            </a:r>
          </a:p>
        </p:txBody>
      </p:sp>
      <p:sp>
        <p:nvSpPr>
          <p:cNvPr id="11" name="Text Placeholder 10">
            <a:extLst>
              <a:ext uri="{FF2B5EF4-FFF2-40B4-BE49-F238E27FC236}">
                <a16:creationId xmlns:a16="http://schemas.microsoft.com/office/drawing/2014/main" id="{C8E3CEE6-3D10-8143-A0B8-6DBAD728CAA7}"/>
              </a:ext>
            </a:extLst>
          </p:cNvPr>
          <p:cNvSpPr>
            <a:spLocks noGrp="1"/>
          </p:cNvSpPr>
          <p:nvPr>
            <p:ph type="body" sz="quarter" idx="10"/>
          </p:nvPr>
        </p:nvSpPr>
        <p:spPr>
          <a:xfrm>
            <a:off x="381000" y="1401763"/>
            <a:ext cx="11425238" cy="1923604"/>
          </a:xfrm>
        </p:spPr>
        <p:txBody>
          <a:bodyPr numCol="2" spcCol="288000"/>
          <a:lstStyle>
            <a:lvl1pPr>
              <a:lnSpc>
                <a:spcPts val="1800"/>
              </a:lnSpc>
              <a:spcAft>
                <a:spcPts val="2400"/>
              </a:spcAft>
              <a:defRPr sz="1300" b="0" i="0">
                <a:latin typeface="Noto Sans" panose="020B0502040504020204" pitchFamily="34" charset="0"/>
                <a:ea typeface="Noto Sans" panose="020B0502040504020204" pitchFamily="34" charset="0"/>
                <a:cs typeface="Noto Sans" panose="020B0502040504020204" pitchFamily="34" charset="0"/>
              </a:defRPr>
            </a:lvl1pPr>
            <a:lvl2pPr marL="7938" indent="0">
              <a:lnSpc>
                <a:spcPts val="1800"/>
              </a:lnSpc>
              <a:spcAft>
                <a:spcPts val="1800"/>
              </a:spcAft>
              <a:buFontTx/>
              <a:buNone/>
              <a:tabLst/>
              <a:defRPr sz="1300" b="0" i="0">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nSpc>
                <a:spcPts val="1800"/>
              </a:lnSpc>
              <a:spcAft>
                <a:spcPts val="1800"/>
              </a:spcAft>
              <a:buFont typeface="Arial" panose="020B0604020202020204" pitchFamily="34" charset="0"/>
              <a:buChar char="•"/>
              <a:tabLst/>
              <a:defRPr sz="1300" b="0" i="0">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nSpc>
                <a:spcPts val="1800"/>
              </a:lnSpc>
              <a:spcAft>
                <a:spcPts val="1800"/>
              </a:spcAft>
              <a:buFont typeface="System Font"/>
              <a:buChar char="–"/>
              <a:tabLst/>
              <a:defRPr sz="1300" b="0" i="0">
                <a:latin typeface="Noto Sans Light" panose="020B0402040504020204" pitchFamily="34" charset="0"/>
                <a:ea typeface="Noto Sans Light" panose="020B0402040504020204" pitchFamily="34" charset="0"/>
                <a:cs typeface="Noto Sans Light" panose="020B0402040504020204" pitchFamily="34" charset="0"/>
              </a:defRPr>
            </a:lvl4pPr>
            <a:lvl5pPr>
              <a:lnSpc>
                <a:spcPts val="1800"/>
              </a:lnSpc>
              <a:spcAft>
                <a:spcPts val="1800"/>
              </a:spcAft>
              <a:defRPr sz="1300" b="0" i="0">
                <a:latin typeface="Noto Sans Light" panose="020B0402040504020204" pitchFamily="34" charset="0"/>
                <a:ea typeface="Noto Sans Light" panose="020B0402040504020204" pitchFamily="34" charset="0"/>
                <a:cs typeface="Noto Sans Light" panose="020B040204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67608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8BC21-7DAE-1316-C037-948533EDD09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A17CC5-FB47-7149-E1B3-EDEF6B1692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CB22BD-0293-7BF7-A7BD-B67D7D712BC0}"/>
              </a:ext>
            </a:extLst>
          </p:cNvPr>
          <p:cNvSpPr>
            <a:spLocks noGrp="1"/>
          </p:cNvSpPr>
          <p:nvPr>
            <p:ph type="dt" sz="half" idx="10"/>
          </p:nvPr>
        </p:nvSpPr>
        <p:spPr/>
        <p:txBody>
          <a:bodyPr/>
          <a:lstStyle/>
          <a:p>
            <a:fld id="{63D034C0-0252-4287-978B-903E8237854D}" type="datetimeFigureOut">
              <a:rPr lang="en-IN" smtClean="0"/>
              <a:t>17-07-2025</a:t>
            </a:fld>
            <a:endParaRPr lang="en-IN"/>
          </a:p>
        </p:txBody>
      </p:sp>
      <p:sp>
        <p:nvSpPr>
          <p:cNvPr id="5" name="Footer Placeholder 4">
            <a:extLst>
              <a:ext uri="{FF2B5EF4-FFF2-40B4-BE49-F238E27FC236}">
                <a16:creationId xmlns:a16="http://schemas.microsoft.com/office/drawing/2014/main" id="{E3E74556-AE04-739E-52D1-9DB04004C1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4B61B7-033F-CBA7-0397-AE1863B1576E}"/>
              </a:ext>
            </a:extLst>
          </p:cNvPr>
          <p:cNvSpPr>
            <a:spLocks noGrp="1"/>
          </p:cNvSpPr>
          <p:nvPr>
            <p:ph type="sldNum" sz="quarter" idx="12"/>
          </p:nvPr>
        </p:nvSpPr>
        <p:spPr/>
        <p:txBody>
          <a:bodyPr/>
          <a:lstStyle/>
          <a:p>
            <a:fld id="{5F542207-23D1-450C-BA63-EE162CE89F7B}" type="slidenum">
              <a:rPr lang="en-IN" smtClean="0"/>
              <a:t>‹#›</a:t>
            </a:fld>
            <a:endParaRPr lang="en-IN"/>
          </a:p>
        </p:txBody>
      </p:sp>
    </p:spTree>
    <p:extLst>
      <p:ext uri="{BB962C8B-B14F-4D97-AF65-F5344CB8AC3E}">
        <p14:creationId xmlns:p14="http://schemas.microsoft.com/office/powerpoint/2010/main" val="3799346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D2AF7-3173-6E17-813A-4AE5F19BFE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28976ED-F89C-594C-D4B7-0AE7572377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647076-0DBE-5395-B6AA-09E4E8F6086B}"/>
              </a:ext>
            </a:extLst>
          </p:cNvPr>
          <p:cNvSpPr>
            <a:spLocks noGrp="1"/>
          </p:cNvSpPr>
          <p:nvPr>
            <p:ph type="dt" sz="half" idx="10"/>
          </p:nvPr>
        </p:nvSpPr>
        <p:spPr/>
        <p:txBody>
          <a:bodyPr/>
          <a:lstStyle/>
          <a:p>
            <a:fld id="{63D034C0-0252-4287-978B-903E8237854D}" type="datetimeFigureOut">
              <a:rPr lang="en-IN" smtClean="0"/>
              <a:t>17-07-2025</a:t>
            </a:fld>
            <a:endParaRPr lang="en-IN"/>
          </a:p>
        </p:txBody>
      </p:sp>
      <p:sp>
        <p:nvSpPr>
          <p:cNvPr id="5" name="Footer Placeholder 4">
            <a:extLst>
              <a:ext uri="{FF2B5EF4-FFF2-40B4-BE49-F238E27FC236}">
                <a16:creationId xmlns:a16="http://schemas.microsoft.com/office/drawing/2014/main" id="{209A3D2F-3D4B-635B-B558-2D276D6237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2E3DB9-FCD5-CABB-EB63-04B5D5C999FB}"/>
              </a:ext>
            </a:extLst>
          </p:cNvPr>
          <p:cNvSpPr>
            <a:spLocks noGrp="1"/>
          </p:cNvSpPr>
          <p:nvPr>
            <p:ph type="sldNum" sz="quarter" idx="12"/>
          </p:nvPr>
        </p:nvSpPr>
        <p:spPr/>
        <p:txBody>
          <a:bodyPr/>
          <a:lstStyle/>
          <a:p>
            <a:fld id="{5F542207-23D1-450C-BA63-EE162CE89F7B}" type="slidenum">
              <a:rPr lang="en-IN" smtClean="0"/>
              <a:t>‹#›</a:t>
            </a:fld>
            <a:endParaRPr lang="en-IN"/>
          </a:p>
        </p:txBody>
      </p:sp>
    </p:spTree>
    <p:extLst>
      <p:ext uri="{BB962C8B-B14F-4D97-AF65-F5344CB8AC3E}">
        <p14:creationId xmlns:p14="http://schemas.microsoft.com/office/powerpoint/2010/main" val="2512852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5877A-5FA1-5FC5-59D1-595861D7BD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E135D3-9DE3-A5EB-9965-5CA50421FF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19986C1-A0BC-7F59-EC9D-C8598B99DB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609E2F3-EC89-309A-B6BE-ED6C1CD646A9}"/>
              </a:ext>
            </a:extLst>
          </p:cNvPr>
          <p:cNvSpPr>
            <a:spLocks noGrp="1"/>
          </p:cNvSpPr>
          <p:nvPr>
            <p:ph type="dt" sz="half" idx="10"/>
          </p:nvPr>
        </p:nvSpPr>
        <p:spPr/>
        <p:txBody>
          <a:bodyPr/>
          <a:lstStyle/>
          <a:p>
            <a:fld id="{63D034C0-0252-4287-978B-903E8237854D}" type="datetimeFigureOut">
              <a:rPr lang="en-IN" smtClean="0"/>
              <a:t>17-07-2025</a:t>
            </a:fld>
            <a:endParaRPr lang="en-IN"/>
          </a:p>
        </p:txBody>
      </p:sp>
      <p:sp>
        <p:nvSpPr>
          <p:cNvPr id="6" name="Footer Placeholder 5">
            <a:extLst>
              <a:ext uri="{FF2B5EF4-FFF2-40B4-BE49-F238E27FC236}">
                <a16:creationId xmlns:a16="http://schemas.microsoft.com/office/drawing/2014/main" id="{498989BE-98B9-6DBD-C8FD-5F86643DB9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F0BDC6-5D50-6B3E-D5F4-285975D852A5}"/>
              </a:ext>
            </a:extLst>
          </p:cNvPr>
          <p:cNvSpPr>
            <a:spLocks noGrp="1"/>
          </p:cNvSpPr>
          <p:nvPr>
            <p:ph type="sldNum" sz="quarter" idx="12"/>
          </p:nvPr>
        </p:nvSpPr>
        <p:spPr/>
        <p:txBody>
          <a:bodyPr/>
          <a:lstStyle/>
          <a:p>
            <a:fld id="{5F542207-23D1-450C-BA63-EE162CE89F7B}" type="slidenum">
              <a:rPr lang="en-IN" smtClean="0"/>
              <a:t>‹#›</a:t>
            </a:fld>
            <a:endParaRPr lang="en-IN"/>
          </a:p>
        </p:txBody>
      </p:sp>
    </p:spTree>
    <p:extLst>
      <p:ext uri="{BB962C8B-B14F-4D97-AF65-F5344CB8AC3E}">
        <p14:creationId xmlns:p14="http://schemas.microsoft.com/office/powerpoint/2010/main" val="297077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0FA23-75C5-008A-9054-B5110DDCD77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DB2BC8C-0C7C-8414-AB7A-74E212BB26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B873D8-551F-8425-9F66-3EFA928D8E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1F58EF6-076D-82B5-FB75-A764909489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A30231-F5A4-8ED3-0D31-D073A17B48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2A32D5C-260E-8C7A-A462-571359A03B2C}"/>
              </a:ext>
            </a:extLst>
          </p:cNvPr>
          <p:cNvSpPr>
            <a:spLocks noGrp="1"/>
          </p:cNvSpPr>
          <p:nvPr>
            <p:ph type="dt" sz="half" idx="10"/>
          </p:nvPr>
        </p:nvSpPr>
        <p:spPr/>
        <p:txBody>
          <a:bodyPr/>
          <a:lstStyle/>
          <a:p>
            <a:fld id="{63D034C0-0252-4287-978B-903E8237854D}" type="datetimeFigureOut">
              <a:rPr lang="en-IN" smtClean="0"/>
              <a:t>17-07-2025</a:t>
            </a:fld>
            <a:endParaRPr lang="en-IN"/>
          </a:p>
        </p:txBody>
      </p:sp>
      <p:sp>
        <p:nvSpPr>
          <p:cNvPr id="8" name="Footer Placeholder 7">
            <a:extLst>
              <a:ext uri="{FF2B5EF4-FFF2-40B4-BE49-F238E27FC236}">
                <a16:creationId xmlns:a16="http://schemas.microsoft.com/office/drawing/2014/main" id="{EFB321B6-51F4-DF19-BAF4-31D393611C1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4BE2672-A69B-5733-7312-DB372DE3ADFD}"/>
              </a:ext>
            </a:extLst>
          </p:cNvPr>
          <p:cNvSpPr>
            <a:spLocks noGrp="1"/>
          </p:cNvSpPr>
          <p:nvPr>
            <p:ph type="sldNum" sz="quarter" idx="12"/>
          </p:nvPr>
        </p:nvSpPr>
        <p:spPr/>
        <p:txBody>
          <a:bodyPr/>
          <a:lstStyle/>
          <a:p>
            <a:fld id="{5F542207-23D1-450C-BA63-EE162CE89F7B}" type="slidenum">
              <a:rPr lang="en-IN" smtClean="0"/>
              <a:t>‹#›</a:t>
            </a:fld>
            <a:endParaRPr lang="en-IN"/>
          </a:p>
        </p:txBody>
      </p:sp>
    </p:spTree>
    <p:extLst>
      <p:ext uri="{BB962C8B-B14F-4D97-AF65-F5344CB8AC3E}">
        <p14:creationId xmlns:p14="http://schemas.microsoft.com/office/powerpoint/2010/main" val="857165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F5E34-BB71-D577-577C-09C60F7FEAD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92F0C9B-8239-B510-FC37-B35221F444B3}"/>
              </a:ext>
            </a:extLst>
          </p:cNvPr>
          <p:cNvSpPr>
            <a:spLocks noGrp="1"/>
          </p:cNvSpPr>
          <p:nvPr>
            <p:ph type="dt" sz="half" idx="10"/>
          </p:nvPr>
        </p:nvSpPr>
        <p:spPr/>
        <p:txBody>
          <a:bodyPr/>
          <a:lstStyle/>
          <a:p>
            <a:fld id="{63D034C0-0252-4287-978B-903E8237854D}" type="datetimeFigureOut">
              <a:rPr lang="en-IN" smtClean="0"/>
              <a:t>17-07-2025</a:t>
            </a:fld>
            <a:endParaRPr lang="en-IN"/>
          </a:p>
        </p:txBody>
      </p:sp>
      <p:sp>
        <p:nvSpPr>
          <p:cNvPr id="4" name="Footer Placeholder 3">
            <a:extLst>
              <a:ext uri="{FF2B5EF4-FFF2-40B4-BE49-F238E27FC236}">
                <a16:creationId xmlns:a16="http://schemas.microsoft.com/office/drawing/2014/main" id="{7D45FA3D-5330-B653-5EE3-216818ADC4D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6138BF0-6F5C-5122-8AD7-665336E8F550}"/>
              </a:ext>
            </a:extLst>
          </p:cNvPr>
          <p:cNvSpPr>
            <a:spLocks noGrp="1"/>
          </p:cNvSpPr>
          <p:nvPr>
            <p:ph type="sldNum" sz="quarter" idx="12"/>
          </p:nvPr>
        </p:nvSpPr>
        <p:spPr/>
        <p:txBody>
          <a:bodyPr/>
          <a:lstStyle/>
          <a:p>
            <a:fld id="{5F542207-23D1-450C-BA63-EE162CE89F7B}" type="slidenum">
              <a:rPr lang="en-IN" smtClean="0"/>
              <a:t>‹#›</a:t>
            </a:fld>
            <a:endParaRPr lang="en-IN"/>
          </a:p>
        </p:txBody>
      </p:sp>
    </p:spTree>
    <p:extLst>
      <p:ext uri="{BB962C8B-B14F-4D97-AF65-F5344CB8AC3E}">
        <p14:creationId xmlns:p14="http://schemas.microsoft.com/office/powerpoint/2010/main" val="2355379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6E10E1-53C1-FCB9-C732-E0BFB1EF9FC9}"/>
              </a:ext>
            </a:extLst>
          </p:cNvPr>
          <p:cNvSpPr>
            <a:spLocks noGrp="1"/>
          </p:cNvSpPr>
          <p:nvPr>
            <p:ph type="dt" sz="half" idx="10"/>
          </p:nvPr>
        </p:nvSpPr>
        <p:spPr/>
        <p:txBody>
          <a:bodyPr/>
          <a:lstStyle/>
          <a:p>
            <a:fld id="{63D034C0-0252-4287-978B-903E8237854D}" type="datetimeFigureOut">
              <a:rPr lang="en-IN" smtClean="0"/>
              <a:t>17-07-2025</a:t>
            </a:fld>
            <a:endParaRPr lang="en-IN"/>
          </a:p>
        </p:txBody>
      </p:sp>
      <p:sp>
        <p:nvSpPr>
          <p:cNvPr id="3" name="Footer Placeholder 2">
            <a:extLst>
              <a:ext uri="{FF2B5EF4-FFF2-40B4-BE49-F238E27FC236}">
                <a16:creationId xmlns:a16="http://schemas.microsoft.com/office/drawing/2014/main" id="{EFAB2B8A-3CF0-AAA9-46A3-69E4830CD7B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0E6586B-AD0A-201F-5370-EEACD5CD51C5}"/>
              </a:ext>
            </a:extLst>
          </p:cNvPr>
          <p:cNvSpPr>
            <a:spLocks noGrp="1"/>
          </p:cNvSpPr>
          <p:nvPr>
            <p:ph type="sldNum" sz="quarter" idx="12"/>
          </p:nvPr>
        </p:nvSpPr>
        <p:spPr/>
        <p:txBody>
          <a:bodyPr/>
          <a:lstStyle/>
          <a:p>
            <a:fld id="{5F542207-23D1-450C-BA63-EE162CE89F7B}" type="slidenum">
              <a:rPr lang="en-IN" smtClean="0"/>
              <a:t>‹#›</a:t>
            </a:fld>
            <a:endParaRPr lang="en-IN"/>
          </a:p>
        </p:txBody>
      </p:sp>
    </p:spTree>
    <p:extLst>
      <p:ext uri="{BB962C8B-B14F-4D97-AF65-F5344CB8AC3E}">
        <p14:creationId xmlns:p14="http://schemas.microsoft.com/office/powerpoint/2010/main" val="2105843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87E1F-C3FC-43E6-8CF3-26F930AC74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1353CF7-070C-F510-8228-D549C40F30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93FF6FF-7F53-8FDF-B965-B97EB9C15A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35F2B-F9CA-3D0B-B045-C2D19D03824E}"/>
              </a:ext>
            </a:extLst>
          </p:cNvPr>
          <p:cNvSpPr>
            <a:spLocks noGrp="1"/>
          </p:cNvSpPr>
          <p:nvPr>
            <p:ph type="dt" sz="half" idx="10"/>
          </p:nvPr>
        </p:nvSpPr>
        <p:spPr/>
        <p:txBody>
          <a:bodyPr/>
          <a:lstStyle/>
          <a:p>
            <a:fld id="{63D034C0-0252-4287-978B-903E8237854D}" type="datetimeFigureOut">
              <a:rPr lang="en-IN" smtClean="0"/>
              <a:t>17-07-2025</a:t>
            </a:fld>
            <a:endParaRPr lang="en-IN"/>
          </a:p>
        </p:txBody>
      </p:sp>
      <p:sp>
        <p:nvSpPr>
          <p:cNvPr id="6" name="Footer Placeholder 5">
            <a:extLst>
              <a:ext uri="{FF2B5EF4-FFF2-40B4-BE49-F238E27FC236}">
                <a16:creationId xmlns:a16="http://schemas.microsoft.com/office/drawing/2014/main" id="{2B12BFBC-EB0E-74B7-0605-5BCC3720B1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F39A06-2DB3-8955-931A-020A1D2A3DB9}"/>
              </a:ext>
            </a:extLst>
          </p:cNvPr>
          <p:cNvSpPr>
            <a:spLocks noGrp="1"/>
          </p:cNvSpPr>
          <p:nvPr>
            <p:ph type="sldNum" sz="quarter" idx="12"/>
          </p:nvPr>
        </p:nvSpPr>
        <p:spPr/>
        <p:txBody>
          <a:bodyPr/>
          <a:lstStyle/>
          <a:p>
            <a:fld id="{5F542207-23D1-450C-BA63-EE162CE89F7B}" type="slidenum">
              <a:rPr lang="en-IN" smtClean="0"/>
              <a:t>‹#›</a:t>
            </a:fld>
            <a:endParaRPr lang="en-IN"/>
          </a:p>
        </p:txBody>
      </p:sp>
    </p:spTree>
    <p:extLst>
      <p:ext uri="{BB962C8B-B14F-4D97-AF65-F5344CB8AC3E}">
        <p14:creationId xmlns:p14="http://schemas.microsoft.com/office/powerpoint/2010/main" val="3261140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62F7B-9889-E138-786D-CD5744DA78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0486022-7296-F1C8-699A-0C625F847D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9F23904-8B58-1C23-B65E-E963D0A82C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7F343B-35E2-D18D-4C8C-3279E3E6CACB}"/>
              </a:ext>
            </a:extLst>
          </p:cNvPr>
          <p:cNvSpPr>
            <a:spLocks noGrp="1"/>
          </p:cNvSpPr>
          <p:nvPr>
            <p:ph type="dt" sz="half" idx="10"/>
          </p:nvPr>
        </p:nvSpPr>
        <p:spPr/>
        <p:txBody>
          <a:bodyPr/>
          <a:lstStyle/>
          <a:p>
            <a:fld id="{63D034C0-0252-4287-978B-903E8237854D}" type="datetimeFigureOut">
              <a:rPr lang="en-IN" smtClean="0"/>
              <a:t>17-07-2025</a:t>
            </a:fld>
            <a:endParaRPr lang="en-IN"/>
          </a:p>
        </p:txBody>
      </p:sp>
      <p:sp>
        <p:nvSpPr>
          <p:cNvPr id="6" name="Footer Placeholder 5">
            <a:extLst>
              <a:ext uri="{FF2B5EF4-FFF2-40B4-BE49-F238E27FC236}">
                <a16:creationId xmlns:a16="http://schemas.microsoft.com/office/drawing/2014/main" id="{40B89C43-879F-4B8F-F44C-501F3EAFCF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43DEBD-0AC1-2400-C513-394900F4A031}"/>
              </a:ext>
            </a:extLst>
          </p:cNvPr>
          <p:cNvSpPr>
            <a:spLocks noGrp="1"/>
          </p:cNvSpPr>
          <p:nvPr>
            <p:ph type="sldNum" sz="quarter" idx="12"/>
          </p:nvPr>
        </p:nvSpPr>
        <p:spPr/>
        <p:txBody>
          <a:bodyPr/>
          <a:lstStyle/>
          <a:p>
            <a:fld id="{5F542207-23D1-450C-BA63-EE162CE89F7B}" type="slidenum">
              <a:rPr lang="en-IN" smtClean="0"/>
              <a:t>‹#›</a:t>
            </a:fld>
            <a:endParaRPr lang="en-IN"/>
          </a:p>
        </p:txBody>
      </p:sp>
    </p:spTree>
    <p:extLst>
      <p:ext uri="{BB962C8B-B14F-4D97-AF65-F5344CB8AC3E}">
        <p14:creationId xmlns:p14="http://schemas.microsoft.com/office/powerpoint/2010/main" val="3982246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21D3B2-CDE6-774A-903E-AEB58478C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62D801-1B50-E316-18B1-3728EB9156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2DDF83-EB4A-4744-C963-D3BE46B823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D034C0-0252-4287-978B-903E8237854D}" type="datetimeFigureOut">
              <a:rPr lang="en-IN" smtClean="0"/>
              <a:t>17-07-2025</a:t>
            </a:fld>
            <a:endParaRPr lang="en-IN"/>
          </a:p>
        </p:txBody>
      </p:sp>
      <p:sp>
        <p:nvSpPr>
          <p:cNvPr id="5" name="Footer Placeholder 4">
            <a:extLst>
              <a:ext uri="{FF2B5EF4-FFF2-40B4-BE49-F238E27FC236}">
                <a16:creationId xmlns:a16="http://schemas.microsoft.com/office/drawing/2014/main" id="{F71DCF1D-A3EA-0F09-E57F-001FE3B341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06F33CD-0AB4-18B9-493F-F1E1EDE923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542207-23D1-450C-BA63-EE162CE89F7B}" type="slidenum">
              <a:rPr lang="en-IN" smtClean="0"/>
              <a:t>‹#›</a:t>
            </a:fld>
            <a:endParaRPr lang="en-IN"/>
          </a:p>
        </p:txBody>
      </p:sp>
      <p:sp>
        <p:nvSpPr>
          <p:cNvPr id="8" name="TextBox 7">
            <a:extLst>
              <a:ext uri="{FF2B5EF4-FFF2-40B4-BE49-F238E27FC236}">
                <a16:creationId xmlns:a16="http://schemas.microsoft.com/office/drawing/2014/main" id="{4099F61D-4114-F281-5A96-AD011BBFD210}"/>
              </a:ext>
            </a:extLst>
          </p:cNvPr>
          <p:cNvSpPr txBox="1"/>
          <p:nvPr userDrawn="1">
            <p:extLst>
              <p:ext uri="{1162E1C5-73C7-4A58-AE30-91384D911F3F}">
                <p184:classification xmlns:p184="http://schemas.microsoft.com/office/powerpoint/2018/4/main" val="ftr"/>
              </p:ext>
            </p:extLst>
          </p:nvPr>
        </p:nvSpPr>
        <p:spPr>
          <a:xfrm>
            <a:off x="11723688" y="6642100"/>
            <a:ext cx="433387"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2159720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hyperlink" Target="https://www.ks7000.net.ve/2020/11/" TargetMode="Externa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hyperlink" Target="https://www.bogodelaweb.com/2017/" TargetMode="External"/><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hyperlink" Target="https://about.gitlab.com/" TargetMode="External"/><Relationship Id="rId5" Type="http://schemas.openxmlformats.org/officeDocument/2006/relationships/image" Target="../media/image47.png"/><Relationship Id="rId4" Type="http://schemas.openxmlformats.org/officeDocument/2006/relationships/hyperlink" Target="https://en.wikipedia.org/wiki/Google_Chrome_App" TargetMode="External"/><Relationship Id="rId9" Type="http://schemas.openxmlformats.org/officeDocument/2006/relationships/image" Target="../media/image49.jpe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61.jpeg"/><Relationship Id="rId4" Type="http://schemas.openxmlformats.org/officeDocument/2006/relationships/image" Target="../media/image60.jpe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50.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FD0EB8-0C77-5E3D-BE5B-572F67AD595B}"/>
              </a:ext>
            </a:extLst>
          </p:cNvPr>
          <p:cNvSpPr/>
          <p:nvPr/>
        </p:nvSpPr>
        <p:spPr>
          <a:xfrm>
            <a:off x="5466945" y="0"/>
            <a:ext cx="6725054" cy="6858000"/>
          </a:xfrm>
          <a:prstGeom prst="rect">
            <a:avLst/>
          </a:prstGeom>
          <a:solidFill>
            <a:srgbClr val="5A57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bject 6">
            <a:extLst>
              <a:ext uri="{FF2B5EF4-FFF2-40B4-BE49-F238E27FC236}">
                <a16:creationId xmlns:a16="http://schemas.microsoft.com/office/drawing/2014/main" id="{9E350CB4-025D-6A46-D512-DD9AF1BC33BD}"/>
              </a:ext>
            </a:extLst>
          </p:cNvPr>
          <p:cNvSpPr/>
          <p:nvPr/>
        </p:nvSpPr>
        <p:spPr>
          <a:xfrm>
            <a:off x="7984235" y="1688592"/>
            <a:ext cx="101600" cy="1016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7">
            <a:extLst>
              <a:ext uri="{FF2B5EF4-FFF2-40B4-BE49-F238E27FC236}">
                <a16:creationId xmlns:a16="http://schemas.microsoft.com/office/drawing/2014/main" id="{95BBFD67-6B02-BEFC-BA39-8B9F42E41962}"/>
              </a:ext>
            </a:extLst>
          </p:cNvPr>
          <p:cNvSpPr/>
          <p:nvPr/>
        </p:nvSpPr>
        <p:spPr>
          <a:xfrm>
            <a:off x="5606146" y="933677"/>
            <a:ext cx="6273562" cy="399723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27" name="object 29">
            <a:extLst>
              <a:ext uri="{FF2B5EF4-FFF2-40B4-BE49-F238E27FC236}">
                <a16:creationId xmlns:a16="http://schemas.microsoft.com/office/drawing/2014/main" id="{94D871DE-4999-67D4-8C98-27CD5569939B}"/>
              </a:ext>
            </a:extLst>
          </p:cNvPr>
          <p:cNvSpPr/>
          <p:nvPr/>
        </p:nvSpPr>
        <p:spPr>
          <a:xfrm>
            <a:off x="7312152" y="6087511"/>
            <a:ext cx="3022600" cy="0"/>
          </a:xfrm>
          <a:custGeom>
            <a:avLst/>
            <a:gdLst/>
            <a:ahLst/>
            <a:cxnLst/>
            <a:rect l="l" t="t" r="r" b="b"/>
            <a:pathLst>
              <a:path w="3022600">
                <a:moveTo>
                  <a:pt x="0" y="0"/>
                </a:moveTo>
                <a:lnTo>
                  <a:pt x="3022092" y="0"/>
                </a:lnTo>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1028" name="Picture 1027" descr="Logo&#10;&#10;Description automatically generated">
            <a:extLst>
              <a:ext uri="{FF2B5EF4-FFF2-40B4-BE49-F238E27FC236}">
                <a16:creationId xmlns:a16="http://schemas.microsoft.com/office/drawing/2014/main" id="{E41C8291-4280-DD99-1AC9-70B69CDE9B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2273" y="329377"/>
            <a:ext cx="1847337" cy="1767017"/>
          </a:xfrm>
          <a:prstGeom prst="rect">
            <a:avLst/>
          </a:prstGeom>
        </p:spPr>
      </p:pic>
      <p:pic>
        <p:nvPicPr>
          <p:cNvPr id="1029" name="Graphic 1028" descr="Marker with solid fill">
            <a:extLst>
              <a:ext uri="{FF2B5EF4-FFF2-40B4-BE49-F238E27FC236}">
                <a16:creationId xmlns:a16="http://schemas.microsoft.com/office/drawing/2014/main" id="{529D01DF-9BC0-70F7-79B2-0A248AC8B1E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07040" y="3015900"/>
            <a:ext cx="395032" cy="395032"/>
          </a:xfrm>
          <a:prstGeom prst="rect">
            <a:avLst/>
          </a:prstGeom>
        </p:spPr>
      </p:pic>
      <p:sp>
        <p:nvSpPr>
          <p:cNvPr id="1030" name="UPL Overview">
            <a:extLst>
              <a:ext uri="{FF2B5EF4-FFF2-40B4-BE49-F238E27FC236}">
                <a16:creationId xmlns:a16="http://schemas.microsoft.com/office/drawing/2014/main" id="{F2EABC27-4A16-2AB0-34AC-CCE87F17C408}"/>
              </a:ext>
            </a:extLst>
          </p:cNvPr>
          <p:cNvSpPr txBox="1">
            <a:spLocks/>
          </p:cNvSpPr>
          <p:nvPr/>
        </p:nvSpPr>
        <p:spPr>
          <a:xfrm>
            <a:off x="5949505" y="5047346"/>
            <a:ext cx="5747894" cy="1249584"/>
          </a:xfrm>
          <a:prstGeom prst="rect">
            <a:avLst/>
          </a:prstGeom>
        </p:spPr>
        <p:txBody>
          <a:bodyPr lIns="91440" tIns="45720" rIns="91440" bIns="45720" anchor="ctr"/>
          <a:lstStyle>
            <a:lvl1pPr>
              <a:defRPr>
                <a:latin typeface="+mj-lt"/>
                <a:ea typeface="+mj-ea"/>
                <a:cs typeface="+mj-cs"/>
              </a:defRPr>
            </a:lvl1pPr>
          </a:lstStyle>
          <a:p>
            <a:pPr algn="ctr" defTabSz="914400"/>
            <a:r>
              <a:rPr lang="en-US" sz="2400" kern="0" dirty="0">
                <a:solidFill>
                  <a:schemeClr val="bg1"/>
                </a:solidFill>
                <a:latin typeface="Noto Sans"/>
                <a:ea typeface="Noto Sans"/>
                <a:cs typeface="Noto Sans"/>
              </a:rPr>
              <a:t>NextGen Internship Program FY 25-26</a:t>
            </a:r>
            <a:endParaRPr lang="en-US" sz="2400" kern="0" dirty="0">
              <a:solidFill>
                <a:schemeClr val="bg1"/>
              </a:solidFill>
              <a:latin typeface="Noto Sans" panose="020B0502040504020204" pitchFamily="34"/>
              <a:ea typeface="Noto Sans" panose="020B0502040504020204" pitchFamily="34"/>
              <a:cs typeface="Noto Sans" panose="020B0502040504020204" pitchFamily="34"/>
            </a:endParaRPr>
          </a:p>
        </p:txBody>
      </p:sp>
      <p:sp>
        <p:nvSpPr>
          <p:cNvPr id="1034" name="TextBox 1033">
            <a:extLst>
              <a:ext uri="{FF2B5EF4-FFF2-40B4-BE49-F238E27FC236}">
                <a16:creationId xmlns:a16="http://schemas.microsoft.com/office/drawing/2014/main" id="{AF6B6552-93AD-A131-0CF5-4C60649BC117}"/>
              </a:ext>
            </a:extLst>
          </p:cNvPr>
          <p:cNvSpPr txBox="1"/>
          <p:nvPr/>
        </p:nvSpPr>
        <p:spPr>
          <a:xfrm>
            <a:off x="312292" y="3361641"/>
            <a:ext cx="6108970" cy="2351478"/>
          </a:xfrm>
          <a:prstGeom prst="rect">
            <a:avLst/>
          </a:prstGeom>
          <a:noFill/>
        </p:spPr>
        <p:txBody>
          <a:bodyPr wrap="square" lIns="91440" tIns="45720" rIns="91440" bIns="45720" anchor="t">
            <a:spAutoFit/>
          </a:bodyPr>
          <a:lstStyle/>
          <a:p>
            <a:pPr>
              <a:lnSpc>
                <a:spcPct val="150000"/>
              </a:lnSpc>
            </a:pPr>
            <a:r>
              <a:rPr lang="en-US" sz="2000" b="1" kern="0" dirty="0">
                <a:solidFill>
                  <a:schemeClr val="accent2"/>
                </a:solidFill>
                <a:latin typeface="Noto Sans"/>
                <a:ea typeface="Noto Sans"/>
                <a:cs typeface="Noto Sans"/>
              </a:rPr>
              <a:t>Name: Kshitij Shah</a:t>
            </a:r>
            <a:endParaRPr lang="en-US" b="1" dirty="0">
              <a:solidFill>
                <a:schemeClr val="accent2"/>
              </a:solidFill>
              <a:ea typeface="Calibri"/>
              <a:cs typeface="Calibri"/>
            </a:endParaRPr>
          </a:p>
          <a:p>
            <a:pPr>
              <a:lnSpc>
                <a:spcPct val="150000"/>
              </a:lnSpc>
            </a:pPr>
            <a:r>
              <a:rPr lang="en-US" sz="2000" b="1" kern="0" dirty="0">
                <a:solidFill>
                  <a:schemeClr val="accent2"/>
                </a:solidFill>
                <a:latin typeface="Noto Sans"/>
                <a:ea typeface="Noto Sans"/>
                <a:cs typeface="Noto Sans"/>
              </a:rPr>
              <a:t>Business Function: IT Infra</a:t>
            </a:r>
            <a:endParaRPr lang="en-US" sz="2000" b="1" kern="0" dirty="0">
              <a:solidFill>
                <a:schemeClr val="accent2"/>
              </a:solidFill>
              <a:latin typeface="Noto Sans" panose="020B0502040504020204" pitchFamily="34"/>
              <a:ea typeface="Noto Sans" panose="020B0502040504020204" pitchFamily="34"/>
              <a:cs typeface="Noto Sans" panose="020B0502040504020204" pitchFamily="34"/>
            </a:endParaRPr>
          </a:p>
          <a:p>
            <a:pPr>
              <a:lnSpc>
                <a:spcPct val="150000"/>
              </a:lnSpc>
            </a:pPr>
            <a:r>
              <a:rPr lang="en-US" sz="2000" b="1" kern="0" dirty="0">
                <a:solidFill>
                  <a:schemeClr val="accent2"/>
                </a:solidFill>
                <a:latin typeface="Noto Sans"/>
                <a:ea typeface="Noto Sans"/>
                <a:cs typeface="Noto Sans"/>
              </a:rPr>
              <a:t>Mentor: Siddeshwar Borkar / </a:t>
            </a:r>
            <a:br>
              <a:rPr lang="en-US" sz="2000" b="1" kern="0" dirty="0">
                <a:solidFill>
                  <a:schemeClr val="accent2"/>
                </a:solidFill>
                <a:latin typeface="Noto Sans"/>
                <a:ea typeface="Noto Sans"/>
                <a:cs typeface="Noto Sans"/>
              </a:rPr>
            </a:br>
            <a:r>
              <a:rPr lang="en-US" sz="2000" b="1" kern="0" dirty="0">
                <a:solidFill>
                  <a:schemeClr val="accent2"/>
                </a:solidFill>
                <a:latin typeface="Noto Sans"/>
                <a:ea typeface="Noto Sans"/>
                <a:cs typeface="Noto Sans"/>
              </a:rPr>
              <a:t>                Dhananjay Patil</a:t>
            </a:r>
            <a:endParaRPr lang="en-US" sz="2000" b="1" kern="0" dirty="0">
              <a:solidFill>
                <a:schemeClr val="accent2"/>
              </a:solidFill>
              <a:latin typeface="Noto Sans" panose="020B0502040504020204" pitchFamily="34"/>
              <a:ea typeface="Noto Sans" panose="020B0502040504020204" pitchFamily="34"/>
              <a:cs typeface="Noto Sans" panose="020B0502040504020204" pitchFamily="34"/>
            </a:endParaRPr>
          </a:p>
          <a:p>
            <a:pPr>
              <a:lnSpc>
                <a:spcPct val="150000"/>
              </a:lnSpc>
            </a:pPr>
            <a:r>
              <a:rPr lang="en-US" sz="2000" b="1" kern="0" dirty="0">
                <a:solidFill>
                  <a:schemeClr val="accent2"/>
                </a:solidFill>
                <a:latin typeface="Noto Sans"/>
                <a:ea typeface="Noto Sans"/>
                <a:cs typeface="Noto Sans"/>
              </a:rPr>
              <a:t>Buddy: Aditya </a:t>
            </a:r>
            <a:r>
              <a:rPr lang="en-US" sz="2000" b="1" kern="0" dirty="0" err="1">
                <a:solidFill>
                  <a:schemeClr val="accent2"/>
                </a:solidFill>
                <a:latin typeface="Noto Sans"/>
                <a:ea typeface="Noto Sans"/>
                <a:cs typeface="Noto Sans"/>
              </a:rPr>
              <a:t>Katkar</a:t>
            </a:r>
            <a:endParaRPr lang="en-US" sz="2000" b="1" kern="0" dirty="0" err="1">
              <a:solidFill>
                <a:schemeClr val="accent2"/>
              </a:solidFill>
              <a:latin typeface="Noto Sans" panose="020B0502040504020204" pitchFamily="34"/>
              <a:ea typeface="Noto Sans" panose="020B0502040504020204" pitchFamily="34"/>
              <a:cs typeface="Noto Sans" panose="020B0502040504020204" pitchFamily="34"/>
            </a:endParaRPr>
          </a:p>
        </p:txBody>
      </p:sp>
      <p:pic>
        <p:nvPicPr>
          <p:cNvPr id="1045" name="Picture 1044" descr="A picture containing screenshot, circle, graphics, design&#10;&#10;Description automatically generated">
            <a:extLst>
              <a:ext uri="{FF2B5EF4-FFF2-40B4-BE49-F238E27FC236}">
                <a16:creationId xmlns:a16="http://schemas.microsoft.com/office/drawing/2014/main" id="{A8629DD6-53FD-ED5F-3B95-EFFFE631CD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97042" y="372607"/>
            <a:ext cx="1282666" cy="840278"/>
          </a:xfrm>
          <a:prstGeom prst="rect">
            <a:avLst/>
          </a:prstGeom>
        </p:spPr>
      </p:pic>
    </p:spTree>
    <p:extLst>
      <p:ext uri="{BB962C8B-B14F-4D97-AF65-F5344CB8AC3E}">
        <p14:creationId xmlns:p14="http://schemas.microsoft.com/office/powerpoint/2010/main" val="270426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730C2B63-58BE-89EA-C422-6E7C4EDE574E}"/>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8AB4D79-E7F4-0EB2-0F4D-09E56E5AC887}"/>
              </a:ext>
            </a:extLst>
          </p:cNvPr>
          <p:cNvSpPr>
            <a:spLocks noGrp="1"/>
          </p:cNvSpPr>
          <p:nvPr>
            <p:ph type="sldNum" sz="quarter" idx="7"/>
          </p:nvPr>
        </p:nvSpPr>
        <p:spPr/>
        <p:txBody>
          <a:bodyPr/>
          <a:lstStyle/>
          <a:p>
            <a:fld id="{B6F15528-21DE-4FAA-801E-634DDDAF4B2B}" type="slidenum">
              <a:rPr lang="en-GB" smtClean="0"/>
              <a:pPr/>
              <a:t>10</a:t>
            </a:fld>
            <a:endParaRPr lang="en-GB"/>
          </a:p>
        </p:txBody>
      </p:sp>
      <p:sp>
        <p:nvSpPr>
          <p:cNvPr id="4" name="Titre 3">
            <a:extLst>
              <a:ext uri="{FF2B5EF4-FFF2-40B4-BE49-F238E27FC236}">
                <a16:creationId xmlns:a16="http://schemas.microsoft.com/office/drawing/2014/main" id="{ACB3D895-73D8-D006-0B13-EDC777BB1989}"/>
              </a:ext>
            </a:extLst>
          </p:cNvPr>
          <p:cNvSpPr>
            <a:spLocks noGrp="1"/>
          </p:cNvSpPr>
          <p:nvPr>
            <p:ph type="title"/>
          </p:nvPr>
        </p:nvSpPr>
        <p:spPr>
          <a:xfrm>
            <a:off x="444500" y="384192"/>
            <a:ext cx="8280400" cy="521732"/>
          </a:xfrm>
        </p:spPr>
        <p:txBody>
          <a:bodyPr>
            <a:normAutofit fontScale="90000"/>
          </a:bodyPr>
          <a:lstStyle/>
          <a:p>
            <a:r>
              <a:rPr lang="en-US" sz="4000" b="1">
                <a:solidFill>
                  <a:schemeClr val="accent2"/>
                </a:solidFill>
                <a:latin typeface="Noto Sans Display ExtraLight"/>
              </a:rPr>
              <a:t>General Structure of Terraform Scripts</a:t>
            </a:r>
            <a:endParaRPr lang="en-US" sz="4000" b="1">
              <a:solidFill>
                <a:schemeClr val="accent2"/>
              </a:solidFill>
            </a:endParaRPr>
          </a:p>
        </p:txBody>
      </p:sp>
      <p:pic>
        <p:nvPicPr>
          <p:cNvPr id="6" name="Picture 5" descr="Logo&#10;&#10;Description automatically generated">
            <a:extLst>
              <a:ext uri="{FF2B5EF4-FFF2-40B4-BE49-F238E27FC236}">
                <a16:creationId xmlns:a16="http://schemas.microsoft.com/office/drawing/2014/main" id="{9B596EB6-56BE-1672-672B-8196527196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9386AA37-4C77-5C1D-BC4C-3929FCA226BA}"/>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FCCE77F0-3BBC-553A-584B-914EF8314F64}"/>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sp>
        <p:nvSpPr>
          <p:cNvPr id="8" name="TextBox 7">
            <a:extLst>
              <a:ext uri="{FF2B5EF4-FFF2-40B4-BE49-F238E27FC236}">
                <a16:creationId xmlns:a16="http://schemas.microsoft.com/office/drawing/2014/main" id="{B6440BBA-31DE-5A25-E485-AB41F6E55E43}"/>
              </a:ext>
            </a:extLst>
          </p:cNvPr>
          <p:cNvSpPr txBox="1"/>
          <p:nvPr/>
        </p:nvSpPr>
        <p:spPr>
          <a:xfrm>
            <a:off x="453629" y="991265"/>
            <a:ext cx="1134074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400">
              <a:solidFill>
                <a:srgbClr val="424242"/>
              </a:solidFill>
              <a:ea typeface="Calibri"/>
              <a:cs typeface="Calibri"/>
            </a:endParaRPr>
          </a:p>
          <a:p>
            <a:pPr algn="l"/>
            <a:endParaRPr lang="en-US">
              <a:ea typeface="Calibri"/>
              <a:cs typeface="Calibri"/>
            </a:endParaRPr>
          </a:p>
        </p:txBody>
      </p:sp>
      <p:pic>
        <p:nvPicPr>
          <p:cNvPr id="11" name="Picture 10" descr="A screen shot of a computer program&#10;&#10;AI-generated content may be incorrect.">
            <a:extLst>
              <a:ext uri="{FF2B5EF4-FFF2-40B4-BE49-F238E27FC236}">
                <a16:creationId xmlns:a16="http://schemas.microsoft.com/office/drawing/2014/main" id="{3E250868-15E5-BB76-0A56-1D6864929373}"/>
              </a:ext>
            </a:extLst>
          </p:cNvPr>
          <p:cNvPicPr>
            <a:picLocks noChangeAspect="1"/>
          </p:cNvPicPr>
          <p:nvPr/>
        </p:nvPicPr>
        <p:blipFill>
          <a:blip r:embed="rId3"/>
          <a:stretch>
            <a:fillRect/>
          </a:stretch>
        </p:blipFill>
        <p:spPr>
          <a:xfrm>
            <a:off x="1881641" y="1008184"/>
            <a:ext cx="3727763" cy="5650523"/>
          </a:xfrm>
          <a:prstGeom prst="rect">
            <a:avLst/>
          </a:prstGeom>
        </p:spPr>
      </p:pic>
      <p:pic>
        <p:nvPicPr>
          <p:cNvPr id="13" name="Picture 12" descr="A screen shot of a computer program&#10;&#10;AI-generated content may be incorrect.">
            <a:extLst>
              <a:ext uri="{FF2B5EF4-FFF2-40B4-BE49-F238E27FC236}">
                <a16:creationId xmlns:a16="http://schemas.microsoft.com/office/drawing/2014/main" id="{9C6C55C2-787C-62E6-9306-F274CEC73D60}"/>
              </a:ext>
            </a:extLst>
          </p:cNvPr>
          <p:cNvPicPr>
            <a:picLocks noChangeAspect="1"/>
          </p:cNvPicPr>
          <p:nvPr/>
        </p:nvPicPr>
        <p:blipFill>
          <a:blip r:embed="rId4"/>
          <a:stretch>
            <a:fillRect/>
          </a:stretch>
        </p:blipFill>
        <p:spPr>
          <a:xfrm>
            <a:off x="5819043" y="1473444"/>
            <a:ext cx="6134100" cy="3981450"/>
          </a:xfrm>
          <a:prstGeom prst="rect">
            <a:avLst/>
          </a:prstGeom>
        </p:spPr>
      </p:pic>
      <p:sp>
        <p:nvSpPr>
          <p:cNvPr id="14" name="TextBox 13">
            <a:extLst>
              <a:ext uri="{FF2B5EF4-FFF2-40B4-BE49-F238E27FC236}">
                <a16:creationId xmlns:a16="http://schemas.microsoft.com/office/drawing/2014/main" id="{5BD71A17-CDA4-60B0-C04F-35B50FF7AFC4}"/>
              </a:ext>
            </a:extLst>
          </p:cNvPr>
          <p:cNvSpPr txBox="1"/>
          <p:nvPr/>
        </p:nvSpPr>
        <p:spPr>
          <a:xfrm>
            <a:off x="7579782" y="5571296"/>
            <a:ext cx="386510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000" b="1" err="1">
                <a:ea typeface="Calibri"/>
                <a:cs typeface="Calibri"/>
              </a:rPr>
              <a:t>Terraform.tfvars</a:t>
            </a:r>
            <a:endParaRPr lang="en-US">
              <a:ea typeface="Calibri" panose="020F0502020204030204"/>
              <a:cs typeface="Calibri" panose="020F0502020204030204"/>
            </a:endParaRPr>
          </a:p>
        </p:txBody>
      </p:sp>
      <p:sp>
        <p:nvSpPr>
          <p:cNvPr id="15" name="TextBox 14">
            <a:extLst>
              <a:ext uri="{FF2B5EF4-FFF2-40B4-BE49-F238E27FC236}">
                <a16:creationId xmlns:a16="http://schemas.microsoft.com/office/drawing/2014/main" id="{21D4482C-02DA-ECD3-AC58-99A9C4FC9877}"/>
              </a:ext>
            </a:extLst>
          </p:cNvPr>
          <p:cNvSpPr txBox="1"/>
          <p:nvPr/>
        </p:nvSpPr>
        <p:spPr>
          <a:xfrm>
            <a:off x="122971" y="3233025"/>
            <a:ext cx="201980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ea typeface="Calibri"/>
                <a:cs typeface="Calibri"/>
              </a:rPr>
              <a:t>Variables.tf</a:t>
            </a:r>
            <a:endParaRPr lang="en-US" sz="2400">
              <a:ea typeface="Calibri" panose="020F0502020204030204"/>
              <a:cs typeface="Calibri" panose="020F0502020204030204"/>
            </a:endParaRPr>
          </a:p>
        </p:txBody>
      </p:sp>
    </p:spTree>
    <p:extLst>
      <p:ext uri="{BB962C8B-B14F-4D97-AF65-F5344CB8AC3E}">
        <p14:creationId xmlns:p14="http://schemas.microsoft.com/office/powerpoint/2010/main" val="408979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1D657285-F0AA-8FC4-D1CC-2B982B0A200E}"/>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620D41E2-2EAB-4373-1C98-07729AF702E9}"/>
              </a:ext>
            </a:extLst>
          </p:cNvPr>
          <p:cNvSpPr>
            <a:spLocks noGrp="1"/>
          </p:cNvSpPr>
          <p:nvPr>
            <p:ph type="sldNum" sz="quarter" idx="7"/>
          </p:nvPr>
        </p:nvSpPr>
        <p:spPr/>
        <p:txBody>
          <a:bodyPr/>
          <a:lstStyle/>
          <a:p>
            <a:fld id="{B6F15528-21DE-4FAA-801E-634DDDAF4B2B}" type="slidenum">
              <a:rPr lang="en-GB" smtClean="0"/>
              <a:pPr/>
              <a:t>11</a:t>
            </a:fld>
            <a:endParaRPr lang="en-GB"/>
          </a:p>
        </p:txBody>
      </p:sp>
      <p:sp>
        <p:nvSpPr>
          <p:cNvPr id="4" name="Titre 3">
            <a:extLst>
              <a:ext uri="{FF2B5EF4-FFF2-40B4-BE49-F238E27FC236}">
                <a16:creationId xmlns:a16="http://schemas.microsoft.com/office/drawing/2014/main" id="{A82A1C46-2CB4-D150-671B-43D2019FFE87}"/>
              </a:ext>
            </a:extLst>
          </p:cNvPr>
          <p:cNvSpPr>
            <a:spLocks noGrp="1"/>
          </p:cNvSpPr>
          <p:nvPr>
            <p:ph type="title"/>
          </p:nvPr>
        </p:nvSpPr>
        <p:spPr>
          <a:xfrm>
            <a:off x="444500" y="384192"/>
            <a:ext cx="8280400" cy="521732"/>
          </a:xfrm>
        </p:spPr>
        <p:txBody>
          <a:bodyPr>
            <a:normAutofit fontScale="90000"/>
          </a:bodyPr>
          <a:lstStyle/>
          <a:p>
            <a:r>
              <a:rPr lang="en-US" sz="4000" b="1">
                <a:solidFill>
                  <a:schemeClr val="accent2"/>
                </a:solidFill>
                <a:latin typeface="Noto Sans Display ExtraLight"/>
              </a:rPr>
              <a:t>General Structure of Terraform Scripts</a:t>
            </a:r>
            <a:endParaRPr lang="en-US" sz="4000" b="1">
              <a:solidFill>
                <a:schemeClr val="accent2"/>
              </a:solidFill>
            </a:endParaRPr>
          </a:p>
        </p:txBody>
      </p:sp>
      <p:pic>
        <p:nvPicPr>
          <p:cNvPr id="6" name="Picture 5" descr="Logo&#10;&#10;Description automatically generated">
            <a:extLst>
              <a:ext uri="{FF2B5EF4-FFF2-40B4-BE49-F238E27FC236}">
                <a16:creationId xmlns:a16="http://schemas.microsoft.com/office/drawing/2014/main" id="{F99A20B4-27F2-724B-35EE-FAB3D7C064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393EF02B-C64F-637E-D630-81AD3270E5AE}"/>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272E1C3A-F235-0229-EF08-32B9703EA090}"/>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sp>
        <p:nvSpPr>
          <p:cNvPr id="8" name="TextBox 7">
            <a:extLst>
              <a:ext uri="{FF2B5EF4-FFF2-40B4-BE49-F238E27FC236}">
                <a16:creationId xmlns:a16="http://schemas.microsoft.com/office/drawing/2014/main" id="{4A669716-41B9-FD0E-3027-FB1953F871A7}"/>
              </a:ext>
            </a:extLst>
          </p:cNvPr>
          <p:cNvSpPr txBox="1"/>
          <p:nvPr/>
        </p:nvSpPr>
        <p:spPr>
          <a:xfrm>
            <a:off x="453629" y="991265"/>
            <a:ext cx="1134074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400">
              <a:solidFill>
                <a:srgbClr val="424242"/>
              </a:solidFill>
              <a:ea typeface="Calibri"/>
              <a:cs typeface="Calibri"/>
            </a:endParaRPr>
          </a:p>
          <a:p>
            <a:pPr algn="l"/>
            <a:endParaRPr lang="en-US">
              <a:ea typeface="Calibri"/>
              <a:cs typeface="Calibri"/>
            </a:endParaRPr>
          </a:p>
        </p:txBody>
      </p:sp>
      <p:pic>
        <p:nvPicPr>
          <p:cNvPr id="5" name="Picture 4" descr="A screenshot of a computer program&#10;&#10;AI-generated content may be incorrect.">
            <a:extLst>
              <a:ext uri="{FF2B5EF4-FFF2-40B4-BE49-F238E27FC236}">
                <a16:creationId xmlns:a16="http://schemas.microsoft.com/office/drawing/2014/main" id="{FCE2040C-94DE-7267-0F61-4611F00B18A9}"/>
              </a:ext>
            </a:extLst>
          </p:cNvPr>
          <p:cNvPicPr>
            <a:picLocks noChangeAspect="1"/>
          </p:cNvPicPr>
          <p:nvPr/>
        </p:nvPicPr>
        <p:blipFill>
          <a:blip r:embed="rId3"/>
          <a:stretch>
            <a:fillRect/>
          </a:stretch>
        </p:blipFill>
        <p:spPr>
          <a:xfrm>
            <a:off x="5052279" y="1197586"/>
            <a:ext cx="5510580" cy="5259999"/>
          </a:xfrm>
          <a:prstGeom prst="rect">
            <a:avLst/>
          </a:prstGeom>
        </p:spPr>
      </p:pic>
      <p:sp>
        <p:nvSpPr>
          <p:cNvPr id="9" name="TextBox 8">
            <a:extLst>
              <a:ext uri="{FF2B5EF4-FFF2-40B4-BE49-F238E27FC236}">
                <a16:creationId xmlns:a16="http://schemas.microsoft.com/office/drawing/2014/main" id="{6253A6CF-A125-5E94-A584-F59C535CF9D1}"/>
              </a:ext>
            </a:extLst>
          </p:cNvPr>
          <p:cNvSpPr txBox="1"/>
          <p:nvPr/>
        </p:nvSpPr>
        <p:spPr>
          <a:xfrm>
            <a:off x="1774107" y="3090771"/>
            <a:ext cx="3598542"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000" b="1">
                <a:ea typeface="Calibri"/>
                <a:cs typeface="Calibri"/>
              </a:rPr>
              <a:t>Main.tf</a:t>
            </a:r>
            <a:endParaRPr lang="en-US" sz="3000" b="1"/>
          </a:p>
        </p:txBody>
      </p:sp>
    </p:spTree>
    <p:extLst>
      <p:ext uri="{BB962C8B-B14F-4D97-AF65-F5344CB8AC3E}">
        <p14:creationId xmlns:p14="http://schemas.microsoft.com/office/powerpoint/2010/main" val="334243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938301FC-DD25-010A-518D-3A1D39FA02EB}"/>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14D3AE-F64D-BFCB-820B-C0B000CD0C12}"/>
              </a:ext>
            </a:extLst>
          </p:cNvPr>
          <p:cNvSpPr>
            <a:spLocks noGrp="1"/>
          </p:cNvSpPr>
          <p:nvPr>
            <p:ph type="sldNum" sz="quarter" idx="7"/>
          </p:nvPr>
        </p:nvSpPr>
        <p:spPr/>
        <p:txBody>
          <a:bodyPr/>
          <a:lstStyle/>
          <a:p>
            <a:fld id="{B6F15528-21DE-4FAA-801E-634DDDAF4B2B}" type="slidenum">
              <a:rPr lang="en-GB" smtClean="0"/>
              <a:pPr/>
              <a:t>12</a:t>
            </a:fld>
            <a:endParaRPr lang="en-GB"/>
          </a:p>
        </p:txBody>
      </p:sp>
      <p:sp>
        <p:nvSpPr>
          <p:cNvPr id="4" name="Titre 3">
            <a:extLst>
              <a:ext uri="{FF2B5EF4-FFF2-40B4-BE49-F238E27FC236}">
                <a16:creationId xmlns:a16="http://schemas.microsoft.com/office/drawing/2014/main" id="{BEAF7F45-1EA0-DD83-1B6D-3B631D788B81}"/>
              </a:ext>
            </a:extLst>
          </p:cNvPr>
          <p:cNvSpPr>
            <a:spLocks noGrp="1"/>
          </p:cNvSpPr>
          <p:nvPr>
            <p:ph type="title"/>
          </p:nvPr>
        </p:nvSpPr>
        <p:spPr>
          <a:xfrm>
            <a:off x="444500" y="384192"/>
            <a:ext cx="8280400" cy="521732"/>
          </a:xfrm>
        </p:spPr>
        <p:txBody>
          <a:bodyPr>
            <a:normAutofit fontScale="90000"/>
          </a:bodyPr>
          <a:lstStyle/>
          <a:p>
            <a:r>
              <a:rPr lang="en-US" sz="4000" b="1">
                <a:solidFill>
                  <a:schemeClr val="accent2"/>
                </a:solidFill>
                <a:latin typeface="Noto Sans Display ExtraLight"/>
              </a:rPr>
              <a:t>Virtual Machines(VMs)</a:t>
            </a:r>
            <a:endParaRPr lang="en-US" sz="4000" b="1">
              <a:solidFill>
                <a:schemeClr val="accent2"/>
              </a:solidFill>
            </a:endParaRPr>
          </a:p>
        </p:txBody>
      </p:sp>
      <p:pic>
        <p:nvPicPr>
          <p:cNvPr id="6" name="Picture 5" descr="Logo&#10;&#10;Description automatically generated">
            <a:extLst>
              <a:ext uri="{FF2B5EF4-FFF2-40B4-BE49-F238E27FC236}">
                <a16:creationId xmlns:a16="http://schemas.microsoft.com/office/drawing/2014/main" id="{5FDBDD78-00DA-F51B-6007-3D5C868075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CAC5780C-6106-CC7C-2A54-2FB37BE471FA}"/>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7ED0940B-1878-7F07-A811-E02786025D96}"/>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10" name="Picture 9" descr="A screenshot of a computer error&#10;&#10;AI-generated content may be incorrect.">
            <a:extLst>
              <a:ext uri="{FF2B5EF4-FFF2-40B4-BE49-F238E27FC236}">
                <a16:creationId xmlns:a16="http://schemas.microsoft.com/office/drawing/2014/main" id="{5A62BCEF-377A-7C62-104C-C38FD90AFFC6}"/>
              </a:ext>
            </a:extLst>
          </p:cNvPr>
          <p:cNvPicPr>
            <a:picLocks noChangeAspect="1"/>
          </p:cNvPicPr>
          <p:nvPr/>
        </p:nvPicPr>
        <p:blipFill>
          <a:blip r:embed="rId3"/>
          <a:stretch>
            <a:fillRect/>
          </a:stretch>
        </p:blipFill>
        <p:spPr>
          <a:xfrm>
            <a:off x="391991" y="1079256"/>
            <a:ext cx="11419741" cy="4699488"/>
          </a:xfrm>
          <a:prstGeom prst="rect">
            <a:avLst/>
          </a:prstGeom>
        </p:spPr>
      </p:pic>
    </p:spTree>
    <p:extLst>
      <p:ext uri="{BB962C8B-B14F-4D97-AF65-F5344CB8AC3E}">
        <p14:creationId xmlns:p14="http://schemas.microsoft.com/office/powerpoint/2010/main" val="109022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A128BEF1-F3DD-6A79-9E98-F10CD3A5A8E1}"/>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04C3B1C-93D4-62F9-D2D2-F8B81A84FB7D}"/>
              </a:ext>
            </a:extLst>
          </p:cNvPr>
          <p:cNvSpPr>
            <a:spLocks noGrp="1"/>
          </p:cNvSpPr>
          <p:nvPr>
            <p:ph type="sldNum" sz="quarter" idx="7"/>
          </p:nvPr>
        </p:nvSpPr>
        <p:spPr/>
        <p:txBody>
          <a:bodyPr/>
          <a:lstStyle/>
          <a:p>
            <a:fld id="{B6F15528-21DE-4FAA-801E-634DDDAF4B2B}" type="slidenum">
              <a:rPr lang="en-GB" smtClean="0"/>
              <a:pPr/>
              <a:t>13</a:t>
            </a:fld>
            <a:endParaRPr lang="en-GB"/>
          </a:p>
        </p:txBody>
      </p:sp>
      <p:sp>
        <p:nvSpPr>
          <p:cNvPr id="4" name="Titre 3">
            <a:extLst>
              <a:ext uri="{FF2B5EF4-FFF2-40B4-BE49-F238E27FC236}">
                <a16:creationId xmlns:a16="http://schemas.microsoft.com/office/drawing/2014/main" id="{1334F0B1-98A7-388B-9817-7B2B6FE73DCB}"/>
              </a:ext>
            </a:extLst>
          </p:cNvPr>
          <p:cNvSpPr>
            <a:spLocks noGrp="1"/>
          </p:cNvSpPr>
          <p:nvPr>
            <p:ph type="title"/>
          </p:nvPr>
        </p:nvSpPr>
        <p:spPr>
          <a:xfrm>
            <a:off x="444500" y="384192"/>
            <a:ext cx="8280400" cy="521732"/>
          </a:xfrm>
        </p:spPr>
        <p:txBody>
          <a:bodyPr>
            <a:normAutofit fontScale="90000"/>
          </a:bodyPr>
          <a:lstStyle/>
          <a:p>
            <a:r>
              <a:rPr lang="en-US" sz="4000" b="1">
                <a:solidFill>
                  <a:schemeClr val="accent2"/>
                </a:solidFill>
                <a:latin typeface="Noto Sans Display ExtraLight"/>
              </a:rPr>
              <a:t>Virtual Machines(VMs)</a:t>
            </a:r>
            <a:endParaRPr lang="en-US" sz="4000" b="1">
              <a:solidFill>
                <a:schemeClr val="accent2"/>
              </a:solidFill>
            </a:endParaRPr>
          </a:p>
        </p:txBody>
      </p:sp>
      <p:pic>
        <p:nvPicPr>
          <p:cNvPr id="6" name="Picture 5" descr="Logo&#10;&#10;Description automatically generated">
            <a:extLst>
              <a:ext uri="{FF2B5EF4-FFF2-40B4-BE49-F238E27FC236}">
                <a16:creationId xmlns:a16="http://schemas.microsoft.com/office/drawing/2014/main" id="{5AD43D62-D044-9BF6-DEC6-B5A018EC35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536A7B97-7778-8164-BA80-B992E0642E92}"/>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7FB75D2B-4DC5-0F6F-FD99-B3C27AC31E75}"/>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5" name="Picture 4" descr="A computer screen with white text&#10;&#10;AI-generated content may be incorrect.">
            <a:extLst>
              <a:ext uri="{FF2B5EF4-FFF2-40B4-BE49-F238E27FC236}">
                <a16:creationId xmlns:a16="http://schemas.microsoft.com/office/drawing/2014/main" id="{8BB5D150-A5A9-D19C-3FDD-7C58EFA62E3A}"/>
              </a:ext>
            </a:extLst>
          </p:cNvPr>
          <p:cNvPicPr>
            <a:picLocks noChangeAspect="1"/>
          </p:cNvPicPr>
          <p:nvPr/>
        </p:nvPicPr>
        <p:blipFill>
          <a:blip r:embed="rId3"/>
          <a:stretch>
            <a:fillRect/>
          </a:stretch>
        </p:blipFill>
        <p:spPr>
          <a:xfrm>
            <a:off x="386861" y="2188307"/>
            <a:ext cx="11418278" cy="3149600"/>
          </a:xfrm>
          <a:prstGeom prst="rect">
            <a:avLst/>
          </a:prstGeom>
        </p:spPr>
      </p:pic>
    </p:spTree>
    <p:extLst>
      <p:ext uri="{BB962C8B-B14F-4D97-AF65-F5344CB8AC3E}">
        <p14:creationId xmlns:p14="http://schemas.microsoft.com/office/powerpoint/2010/main" val="38208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8D68F84C-82A8-05E0-2501-F66EA555D7F0}"/>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700BCA3A-F283-D22A-9FE2-646C976D1AD4}"/>
              </a:ext>
            </a:extLst>
          </p:cNvPr>
          <p:cNvSpPr>
            <a:spLocks noGrp="1"/>
          </p:cNvSpPr>
          <p:nvPr>
            <p:ph type="sldNum" sz="quarter" idx="7"/>
          </p:nvPr>
        </p:nvSpPr>
        <p:spPr/>
        <p:txBody>
          <a:bodyPr/>
          <a:lstStyle/>
          <a:p>
            <a:fld id="{B6F15528-21DE-4FAA-801E-634DDDAF4B2B}" type="slidenum">
              <a:rPr lang="en-GB" smtClean="0"/>
              <a:pPr/>
              <a:t>14</a:t>
            </a:fld>
            <a:endParaRPr lang="en-GB"/>
          </a:p>
        </p:txBody>
      </p:sp>
      <p:sp>
        <p:nvSpPr>
          <p:cNvPr id="4" name="Titre 3">
            <a:extLst>
              <a:ext uri="{FF2B5EF4-FFF2-40B4-BE49-F238E27FC236}">
                <a16:creationId xmlns:a16="http://schemas.microsoft.com/office/drawing/2014/main" id="{28EB75D0-C95C-91F3-8CA4-391E3C9F3658}"/>
              </a:ext>
            </a:extLst>
          </p:cNvPr>
          <p:cNvSpPr>
            <a:spLocks noGrp="1"/>
          </p:cNvSpPr>
          <p:nvPr>
            <p:ph type="title"/>
          </p:nvPr>
        </p:nvSpPr>
        <p:spPr>
          <a:xfrm>
            <a:off x="444500" y="384192"/>
            <a:ext cx="8280400" cy="521732"/>
          </a:xfrm>
        </p:spPr>
        <p:txBody>
          <a:bodyPr>
            <a:normAutofit fontScale="90000"/>
          </a:bodyPr>
          <a:lstStyle/>
          <a:p>
            <a:r>
              <a:rPr lang="en-US" sz="4000" b="1">
                <a:solidFill>
                  <a:schemeClr val="accent2"/>
                </a:solidFill>
                <a:latin typeface="Noto Sans Display ExtraLight"/>
              </a:rPr>
              <a:t>Virtual Machines(VMs)</a:t>
            </a:r>
            <a:endParaRPr lang="en-US" sz="4000" b="1">
              <a:solidFill>
                <a:schemeClr val="accent2"/>
              </a:solidFill>
            </a:endParaRPr>
          </a:p>
        </p:txBody>
      </p:sp>
      <p:pic>
        <p:nvPicPr>
          <p:cNvPr id="6" name="Picture 5" descr="Logo&#10;&#10;Description automatically generated">
            <a:extLst>
              <a:ext uri="{FF2B5EF4-FFF2-40B4-BE49-F238E27FC236}">
                <a16:creationId xmlns:a16="http://schemas.microsoft.com/office/drawing/2014/main" id="{DA26AD07-C8E3-1C64-F572-CCBEF195B2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619FC1CE-25AB-557A-E1DC-F2B4EE01D2F1}"/>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3ABF6A0F-65AF-4064-E95C-81CC69E33CCE}"/>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5" name="Picture 4" descr="A screenshot of a computer&#10;&#10;AI-generated content may be incorrect.">
            <a:extLst>
              <a:ext uri="{FF2B5EF4-FFF2-40B4-BE49-F238E27FC236}">
                <a16:creationId xmlns:a16="http://schemas.microsoft.com/office/drawing/2014/main" id="{BF75FD68-8903-C54E-6D83-438724D6A069}"/>
              </a:ext>
            </a:extLst>
          </p:cNvPr>
          <p:cNvPicPr>
            <a:picLocks noChangeAspect="1"/>
          </p:cNvPicPr>
          <p:nvPr/>
        </p:nvPicPr>
        <p:blipFill>
          <a:blip r:embed="rId3"/>
          <a:stretch>
            <a:fillRect/>
          </a:stretch>
        </p:blipFill>
        <p:spPr>
          <a:xfrm>
            <a:off x="2143836" y="961292"/>
            <a:ext cx="7927774" cy="5756031"/>
          </a:xfrm>
          <a:prstGeom prst="rect">
            <a:avLst/>
          </a:prstGeom>
        </p:spPr>
      </p:pic>
    </p:spTree>
    <p:extLst>
      <p:ext uri="{BB962C8B-B14F-4D97-AF65-F5344CB8AC3E}">
        <p14:creationId xmlns:p14="http://schemas.microsoft.com/office/powerpoint/2010/main" val="4251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9162DA09-DC61-0886-B242-2AC826FA2093}"/>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CFD1202-6E04-E5C5-724D-0FEF28D942C5}"/>
              </a:ext>
            </a:extLst>
          </p:cNvPr>
          <p:cNvSpPr>
            <a:spLocks noGrp="1"/>
          </p:cNvSpPr>
          <p:nvPr>
            <p:ph type="sldNum" sz="quarter" idx="7"/>
          </p:nvPr>
        </p:nvSpPr>
        <p:spPr/>
        <p:txBody>
          <a:bodyPr/>
          <a:lstStyle/>
          <a:p>
            <a:fld id="{B6F15528-21DE-4FAA-801E-634DDDAF4B2B}" type="slidenum">
              <a:rPr lang="en-GB" smtClean="0"/>
              <a:pPr/>
              <a:t>15</a:t>
            </a:fld>
            <a:endParaRPr lang="en-GB"/>
          </a:p>
        </p:txBody>
      </p:sp>
      <p:sp>
        <p:nvSpPr>
          <p:cNvPr id="4" name="Titre 3">
            <a:extLst>
              <a:ext uri="{FF2B5EF4-FFF2-40B4-BE49-F238E27FC236}">
                <a16:creationId xmlns:a16="http://schemas.microsoft.com/office/drawing/2014/main" id="{186BB983-B7B1-9E71-0EA7-F87C13E27C3E}"/>
              </a:ext>
            </a:extLst>
          </p:cNvPr>
          <p:cNvSpPr>
            <a:spLocks noGrp="1"/>
          </p:cNvSpPr>
          <p:nvPr>
            <p:ph type="title"/>
          </p:nvPr>
        </p:nvSpPr>
        <p:spPr>
          <a:xfrm>
            <a:off x="444500" y="384192"/>
            <a:ext cx="8280400" cy="521732"/>
          </a:xfrm>
        </p:spPr>
        <p:txBody>
          <a:bodyPr>
            <a:normAutofit fontScale="90000"/>
          </a:bodyPr>
          <a:lstStyle/>
          <a:p>
            <a:r>
              <a:rPr lang="en-US" sz="4000" b="1">
                <a:solidFill>
                  <a:schemeClr val="accent2"/>
                </a:solidFill>
                <a:latin typeface="Noto Sans Display ExtraLight"/>
              </a:rPr>
              <a:t>Virtual Machines(VMs)</a:t>
            </a:r>
            <a:endParaRPr lang="en-US" sz="4000" b="1">
              <a:solidFill>
                <a:schemeClr val="accent2"/>
              </a:solidFill>
            </a:endParaRPr>
          </a:p>
        </p:txBody>
      </p:sp>
      <p:pic>
        <p:nvPicPr>
          <p:cNvPr id="6" name="Picture 5" descr="Logo&#10;&#10;Description automatically generated">
            <a:extLst>
              <a:ext uri="{FF2B5EF4-FFF2-40B4-BE49-F238E27FC236}">
                <a16:creationId xmlns:a16="http://schemas.microsoft.com/office/drawing/2014/main" id="{0A0429BC-7B5D-83E0-6A81-19E2EEEBD0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36E4EBB2-CCD1-62E9-7DA6-C93D6114565B}"/>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C24022AE-8C0B-F15C-7AAA-3B0EDBF7CFB8}"/>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5" name="Picture 4" descr="A computer screen shot of a program&#10;&#10;AI-generated content may be incorrect.">
            <a:extLst>
              <a:ext uri="{FF2B5EF4-FFF2-40B4-BE49-F238E27FC236}">
                <a16:creationId xmlns:a16="http://schemas.microsoft.com/office/drawing/2014/main" id="{19C684B7-288A-22BD-375E-9E17B3984B1E}"/>
              </a:ext>
            </a:extLst>
          </p:cNvPr>
          <p:cNvPicPr>
            <a:picLocks noChangeAspect="1"/>
          </p:cNvPicPr>
          <p:nvPr/>
        </p:nvPicPr>
        <p:blipFill>
          <a:blip r:embed="rId3"/>
          <a:stretch>
            <a:fillRect/>
          </a:stretch>
        </p:blipFill>
        <p:spPr>
          <a:xfrm>
            <a:off x="386861" y="1699479"/>
            <a:ext cx="11101755" cy="3857626"/>
          </a:xfrm>
          <a:prstGeom prst="rect">
            <a:avLst/>
          </a:prstGeom>
        </p:spPr>
      </p:pic>
    </p:spTree>
    <p:extLst>
      <p:ext uri="{BB962C8B-B14F-4D97-AF65-F5344CB8AC3E}">
        <p14:creationId xmlns:p14="http://schemas.microsoft.com/office/powerpoint/2010/main" val="13185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A68D3660-82B4-52FA-1B67-194EE1DF77D1}"/>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6FAFC482-8672-D3C3-6F5A-33F2C40E0282}"/>
              </a:ext>
            </a:extLst>
          </p:cNvPr>
          <p:cNvSpPr>
            <a:spLocks noGrp="1"/>
          </p:cNvSpPr>
          <p:nvPr>
            <p:ph type="sldNum" sz="quarter" idx="7"/>
          </p:nvPr>
        </p:nvSpPr>
        <p:spPr/>
        <p:txBody>
          <a:bodyPr/>
          <a:lstStyle/>
          <a:p>
            <a:fld id="{B6F15528-21DE-4FAA-801E-634DDDAF4B2B}" type="slidenum">
              <a:rPr lang="en-GB" smtClean="0"/>
              <a:pPr/>
              <a:t>16</a:t>
            </a:fld>
            <a:endParaRPr lang="en-GB"/>
          </a:p>
        </p:txBody>
      </p:sp>
      <p:sp>
        <p:nvSpPr>
          <p:cNvPr id="4" name="Titre 3">
            <a:extLst>
              <a:ext uri="{FF2B5EF4-FFF2-40B4-BE49-F238E27FC236}">
                <a16:creationId xmlns:a16="http://schemas.microsoft.com/office/drawing/2014/main" id="{3A7477BA-331F-022A-6664-64486CB8D5E7}"/>
              </a:ext>
            </a:extLst>
          </p:cNvPr>
          <p:cNvSpPr>
            <a:spLocks noGrp="1"/>
          </p:cNvSpPr>
          <p:nvPr>
            <p:ph type="title"/>
          </p:nvPr>
        </p:nvSpPr>
        <p:spPr>
          <a:xfrm>
            <a:off x="444500" y="384192"/>
            <a:ext cx="8280400" cy="521732"/>
          </a:xfrm>
        </p:spPr>
        <p:txBody>
          <a:bodyPr>
            <a:normAutofit fontScale="90000"/>
          </a:bodyPr>
          <a:lstStyle/>
          <a:p>
            <a:r>
              <a:rPr lang="en-US" sz="4000" b="1">
                <a:solidFill>
                  <a:schemeClr val="accent2"/>
                </a:solidFill>
                <a:latin typeface="Noto Sans Display ExtraLight"/>
              </a:rPr>
              <a:t>Virtual Machines(VMs)</a:t>
            </a:r>
            <a:endParaRPr lang="en-US" sz="4000" b="1">
              <a:solidFill>
                <a:schemeClr val="accent2"/>
              </a:solidFill>
            </a:endParaRPr>
          </a:p>
        </p:txBody>
      </p:sp>
      <p:pic>
        <p:nvPicPr>
          <p:cNvPr id="6" name="Picture 5" descr="Logo&#10;&#10;Description automatically generated">
            <a:extLst>
              <a:ext uri="{FF2B5EF4-FFF2-40B4-BE49-F238E27FC236}">
                <a16:creationId xmlns:a16="http://schemas.microsoft.com/office/drawing/2014/main" id="{E29EAD49-2AD9-57EA-28B9-0EF6320F76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A8272F7F-F6F7-D51F-3AB4-B46391F6D368}"/>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AB7529C7-0C10-3640-E6CB-2846D242F0FE}"/>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5" name="Picture 4" descr="A screenshot of a computer program&#10;&#10;AI-generated content may be incorrect.">
            <a:extLst>
              <a:ext uri="{FF2B5EF4-FFF2-40B4-BE49-F238E27FC236}">
                <a16:creationId xmlns:a16="http://schemas.microsoft.com/office/drawing/2014/main" id="{4412EDB4-6BA3-D06A-4868-2BDC8FA4E7B3}"/>
              </a:ext>
            </a:extLst>
          </p:cNvPr>
          <p:cNvPicPr>
            <a:picLocks noChangeAspect="1"/>
          </p:cNvPicPr>
          <p:nvPr/>
        </p:nvPicPr>
        <p:blipFill>
          <a:blip r:embed="rId3"/>
          <a:stretch>
            <a:fillRect/>
          </a:stretch>
        </p:blipFill>
        <p:spPr>
          <a:xfrm>
            <a:off x="386861" y="1573745"/>
            <a:ext cx="11406555" cy="3769124"/>
          </a:xfrm>
          <a:prstGeom prst="rect">
            <a:avLst/>
          </a:prstGeom>
        </p:spPr>
      </p:pic>
    </p:spTree>
    <p:extLst>
      <p:ext uri="{BB962C8B-B14F-4D97-AF65-F5344CB8AC3E}">
        <p14:creationId xmlns:p14="http://schemas.microsoft.com/office/powerpoint/2010/main" val="177597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E619E3BE-D348-9268-B6E4-1FFA7E43B7F9}"/>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23AF1256-C924-C947-708A-53852B5DA055}"/>
              </a:ext>
            </a:extLst>
          </p:cNvPr>
          <p:cNvSpPr>
            <a:spLocks noGrp="1"/>
          </p:cNvSpPr>
          <p:nvPr>
            <p:ph type="sldNum" sz="quarter" idx="7"/>
          </p:nvPr>
        </p:nvSpPr>
        <p:spPr/>
        <p:txBody>
          <a:bodyPr/>
          <a:lstStyle/>
          <a:p>
            <a:fld id="{B6F15528-21DE-4FAA-801E-634DDDAF4B2B}" type="slidenum">
              <a:rPr lang="en-GB" smtClean="0"/>
              <a:pPr/>
              <a:t>17</a:t>
            </a:fld>
            <a:endParaRPr lang="en-GB"/>
          </a:p>
        </p:txBody>
      </p:sp>
      <p:sp>
        <p:nvSpPr>
          <p:cNvPr id="4" name="Titre 3">
            <a:extLst>
              <a:ext uri="{FF2B5EF4-FFF2-40B4-BE49-F238E27FC236}">
                <a16:creationId xmlns:a16="http://schemas.microsoft.com/office/drawing/2014/main" id="{78925C14-AB65-55AD-EEE5-22FFF25293FA}"/>
              </a:ext>
            </a:extLst>
          </p:cNvPr>
          <p:cNvSpPr>
            <a:spLocks noGrp="1"/>
          </p:cNvSpPr>
          <p:nvPr>
            <p:ph type="title"/>
          </p:nvPr>
        </p:nvSpPr>
        <p:spPr>
          <a:xfrm>
            <a:off x="444500" y="384192"/>
            <a:ext cx="8280400" cy="521732"/>
          </a:xfrm>
        </p:spPr>
        <p:txBody>
          <a:bodyPr>
            <a:normAutofit fontScale="90000"/>
          </a:bodyPr>
          <a:lstStyle/>
          <a:p>
            <a:r>
              <a:rPr lang="en-US" sz="4000" b="1">
                <a:solidFill>
                  <a:schemeClr val="accent2"/>
                </a:solidFill>
                <a:latin typeface="Noto Sans Display ExtraLight"/>
              </a:rPr>
              <a:t>Virtual Machines(VMs)</a:t>
            </a:r>
            <a:endParaRPr lang="en-US" sz="4000" b="1">
              <a:solidFill>
                <a:schemeClr val="accent2"/>
              </a:solidFill>
            </a:endParaRPr>
          </a:p>
        </p:txBody>
      </p:sp>
      <p:pic>
        <p:nvPicPr>
          <p:cNvPr id="6" name="Picture 5" descr="Logo&#10;&#10;Description automatically generated">
            <a:extLst>
              <a:ext uri="{FF2B5EF4-FFF2-40B4-BE49-F238E27FC236}">
                <a16:creationId xmlns:a16="http://schemas.microsoft.com/office/drawing/2014/main" id="{9E05A945-42E5-20BF-22C4-65AB61CEA6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C51A5655-6EA4-0927-C1D4-0C64D38036CA}"/>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79E44A5D-B4A5-ECDB-7859-49E86C88F207}"/>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8" name="Picture 7" descr="A screenshot of a computer&#10;&#10;AI-generated content may be incorrect.">
            <a:extLst>
              <a:ext uri="{FF2B5EF4-FFF2-40B4-BE49-F238E27FC236}">
                <a16:creationId xmlns:a16="http://schemas.microsoft.com/office/drawing/2014/main" id="{C4EA0969-5010-A065-81DD-E63A2687AB31}"/>
              </a:ext>
            </a:extLst>
          </p:cNvPr>
          <p:cNvPicPr>
            <a:picLocks noChangeAspect="1"/>
          </p:cNvPicPr>
          <p:nvPr/>
        </p:nvPicPr>
        <p:blipFill>
          <a:blip r:embed="rId3"/>
          <a:stretch>
            <a:fillRect/>
          </a:stretch>
        </p:blipFill>
        <p:spPr>
          <a:xfrm>
            <a:off x="133350" y="2238375"/>
            <a:ext cx="11866685" cy="2533650"/>
          </a:xfrm>
          <a:prstGeom prst="rect">
            <a:avLst/>
          </a:prstGeom>
        </p:spPr>
      </p:pic>
    </p:spTree>
    <p:extLst>
      <p:ext uri="{BB962C8B-B14F-4D97-AF65-F5344CB8AC3E}">
        <p14:creationId xmlns:p14="http://schemas.microsoft.com/office/powerpoint/2010/main" val="216415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05F17184-1DBC-4791-3DE6-83ED4454A416}"/>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E42AFE75-5BF4-835E-140B-C34645A83CCF}"/>
              </a:ext>
            </a:extLst>
          </p:cNvPr>
          <p:cNvSpPr>
            <a:spLocks noGrp="1"/>
          </p:cNvSpPr>
          <p:nvPr>
            <p:ph type="sldNum" sz="quarter" idx="7"/>
          </p:nvPr>
        </p:nvSpPr>
        <p:spPr/>
        <p:txBody>
          <a:bodyPr/>
          <a:lstStyle/>
          <a:p>
            <a:fld id="{B6F15528-21DE-4FAA-801E-634DDDAF4B2B}" type="slidenum">
              <a:rPr lang="en-GB" smtClean="0"/>
              <a:pPr/>
              <a:t>18</a:t>
            </a:fld>
            <a:endParaRPr lang="en-GB"/>
          </a:p>
        </p:txBody>
      </p:sp>
      <p:sp>
        <p:nvSpPr>
          <p:cNvPr id="4" name="Titre 3">
            <a:extLst>
              <a:ext uri="{FF2B5EF4-FFF2-40B4-BE49-F238E27FC236}">
                <a16:creationId xmlns:a16="http://schemas.microsoft.com/office/drawing/2014/main" id="{E2F87235-E791-6B2C-E058-BBD144694493}"/>
              </a:ext>
            </a:extLst>
          </p:cNvPr>
          <p:cNvSpPr>
            <a:spLocks noGrp="1"/>
          </p:cNvSpPr>
          <p:nvPr>
            <p:ph type="title"/>
          </p:nvPr>
        </p:nvSpPr>
        <p:spPr>
          <a:xfrm>
            <a:off x="444500" y="384192"/>
            <a:ext cx="8280400" cy="521732"/>
          </a:xfrm>
        </p:spPr>
        <p:txBody>
          <a:bodyPr>
            <a:normAutofit fontScale="90000"/>
          </a:bodyPr>
          <a:lstStyle/>
          <a:p>
            <a:r>
              <a:rPr lang="en-US" sz="4000" b="1">
                <a:solidFill>
                  <a:schemeClr val="accent2"/>
                </a:solidFill>
                <a:latin typeface="Noto Sans Display ExtraLight"/>
              </a:rPr>
              <a:t>Virtual network &amp; Subnet</a:t>
            </a:r>
            <a:endParaRPr lang="en-US" sz="4000" b="1">
              <a:solidFill>
                <a:schemeClr val="accent2"/>
              </a:solidFill>
            </a:endParaRPr>
          </a:p>
        </p:txBody>
      </p:sp>
      <p:pic>
        <p:nvPicPr>
          <p:cNvPr id="6" name="Picture 5" descr="Logo&#10;&#10;Description automatically generated">
            <a:extLst>
              <a:ext uri="{FF2B5EF4-FFF2-40B4-BE49-F238E27FC236}">
                <a16:creationId xmlns:a16="http://schemas.microsoft.com/office/drawing/2014/main" id="{6B872F94-CA2E-0EE1-18B5-89E281E581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3EF80DD5-FAB2-ADEF-1E77-DEE7E19738FF}"/>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3C630305-2CF2-A6AD-A3E8-C1C84B763E01}"/>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5" name="Picture 4" descr="A screenshot of a computer&#10;&#10;AI-generated content may be incorrect.">
            <a:extLst>
              <a:ext uri="{FF2B5EF4-FFF2-40B4-BE49-F238E27FC236}">
                <a16:creationId xmlns:a16="http://schemas.microsoft.com/office/drawing/2014/main" id="{D8FEA8A3-7738-C788-0F3A-7480D616AB8A}"/>
              </a:ext>
            </a:extLst>
          </p:cNvPr>
          <p:cNvPicPr>
            <a:picLocks noChangeAspect="1"/>
          </p:cNvPicPr>
          <p:nvPr/>
        </p:nvPicPr>
        <p:blipFill>
          <a:blip r:embed="rId3"/>
          <a:stretch>
            <a:fillRect/>
          </a:stretch>
        </p:blipFill>
        <p:spPr>
          <a:xfrm>
            <a:off x="574430" y="1722307"/>
            <a:ext cx="11218986" cy="3823693"/>
          </a:xfrm>
          <a:prstGeom prst="rect">
            <a:avLst/>
          </a:prstGeom>
        </p:spPr>
      </p:pic>
    </p:spTree>
    <p:extLst>
      <p:ext uri="{BB962C8B-B14F-4D97-AF65-F5344CB8AC3E}">
        <p14:creationId xmlns:p14="http://schemas.microsoft.com/office/powerpoint/2010/main" val="419460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E517159B-F72A-67CC-B78B-E95B22A747FA}"/>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80498608-5328-C206-C8F2-BBB9DDA1E989}"/>
              </a:ext>
            </a:extLst>
          </p:cNvPr>
          <p:cNvSpPr>
            <a:spLocks noGrp="1"/>
          </p:cNvSpPr>
          <p:nvPr>
            <p:ph type="sldNum" sz="quarter" idx="7"/>
          </p:nvPr>
        </p:nvSpPr>
        <p:spPr/>
        <p:txBody>
          <a:bodyPr/>
          <a:lstStyle/>
          <a:p>
            <a:fld id="{B6F15528-21DE-4FAA-801E-634DDDAF4B2B}" type="slidenum">
              <a:rPr lang="en-GB" smtClean="0"/>
              <a:pPr/>
              <a:t>19</a:t>
            </a:fld>
            <a:endParaRPr lang="en-GB"/>
          </a:p>
        </p:txBody>
      </p:sp>
      <p:sp>
        <p:nvSpPr>
          <p:cNvPr id="4" name="Titre 3">
            <a:extLst>
              <a:ext uri="{FF2B5EF4-FFF2-40B4-BE49-F238E27FC236}">
                <a16:creationId xmlns:a16="http://schemas.microsoft.com/office/drawing/2014/main" id="{73283B6D-9C58-EF72-86AF-B0AD0DE19B8D}"/>
              </a:ext>
            </a:extLst>
          </p:cNvPr>
          <p:cNvSpPr>
            <a:spLocks noGrp="1"/>
          </p:cNvSpPr>
          <p:nvPr>
            <p:ph type="title"/>
          </p:nvPr>
        </p:nvSpPr>
        <p:spPr>
          <a:xfrm>
            <a:off x="444500" y="384192"/>
            <a:ext cx="8280400" cy="521732"/>
          </a:xfrm>
        </p:spPr>
        <p:txBody>
          <a:bodyPr>
            <a:normAutofit fontScale="90000"/>
          </a:bodyPr>
          <a:lstStyle/>
          <a:p>
            <a:r>
              <a:rPr lang="en-US" sz="4000" b="1">
                <a:solidFill>
                  <a:schemeClr val="accent2"/>
                </a:solidFill>
                <a:latin typeface="Noto Sans Display ExtraLight"/>
              </a:rPr>
              <a:t>Virtual network &amp; Subnet</a:t>
            </a:r>
            <a:endParaRPr lang="en-US" sz="4000" b="1">
              <a:solidFill>
                <a:schemeClr val="accent2"/>
              </a:solidFill>
            </a:endParaRPr>
          </a:p>
        </p:txBody>
      </p:sp>
      <p:pic>
        <p:nvPicPr>
          <p:cNvPr id="6" name="Picture 5" descr="Logo&#10;&#10;Description automatically generated">
            <a:extLst>
              <a:ext uri="{FF2B5EF4-FFF2-40B4-BE49-F238E27FC236}">
                <a16:creationId xmlns:a16="http://schemas.microsoft.com/office/drawing/2014/main" id="{EB648287-46EB-7B45-F169-430DCE8272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918B3089-EA3F-6562-E9E3-552561DDAE17}"/>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5DEC4694-D3A3-35E4-5FAC-AEE14219DEF9}"/>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8" name="Picture 7" descr="A screenshot of a computer&#10;&#10;AI-generated content may be incorrect.">
            <a:extLst>
              <a:ext uri="{FF2B5EF4-FFF2-40B4-BE49-F238E27FC236}">
                <a16:creationId xmlns:a16="http://schemas.microsoft.com/office/drawing/2014/main" id="{943F964B-909B-AC5D-4DCC-3E13A60E65BC}"/>
              </a:ext>
            </a:extLst>
          </p:cNvPr>
          <p:cNvPicPr>
            <a:picLocks noChangeAspect="1"/>
          </p:cNvPicPr>
          <p:nvPr/>
        </p:nvPicPr>
        <p:blipFill>
          <a:blip r:embed="rId3"/>
          <a:stretch>
            <a:fillRect/>
          </a:stretch>
        </p:blipFill>
        <p:spPr>
          <a:xfrm>
            <a:off x="187569" y="1047158"/>
            <a:ext cx="11781693" cy="5068485"/>
          </a:xfrm>
          <a:prstGeom prst="rect">
            <a:avLst/>
          </a:prstGeom>
        </p:spPr>
      </p:pic>
    </p:spTree>
    <p:extLst>
      <p:ext uri="{BB962C8B-B14F-4D97-AF65-F5344CB8AC3E}">
        <p14:creationId xmlns:p14="http://schemas.microsoft.com/office/powerpoint/2010/main" val="208992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49B4815-0352-41D5-A77F-7D9E7662AD43}"/>
              </a:ext>
            </a:extLst>
          </p:cNvPr>
          <p:cNvSpPr>
            <a:spLocks noGrp="1"/>
          </p:cNvSpPr>
          <p:nvPr>
            <p:ph type="sldNum" sz="quarter" idx="7"/>
          </p:nvPr>
        </p:nvSpPr>
        <p:spPr/>
        <p:txBody>
          <a:bodyPr/>
          <a:lstStyle/>
          <a:p>
            <a:fld id="{B6F15528-21DE-4FAA-801E-634DDDAF4B2B}" type="slidenum">
              <a:rPr lang="en-GB" smtClean="0"/>
              <a:pPr/>
              <a:t>2</a:t>
            </a:fld>
            <a:endParaRPr lang="en-GB"/>
          </a:p>
        </p:txBody>
      </p:sp>
      <p:sp>
        <p:nvSpPr>
          <p:cNvPr id="4" name="Titre 3">
            <a:extLst>
              <a:ext uri="{FF2B5EF4-FFF2-40B4-BE49-F238E27FC236}">
                <a16:creationId xmlns:a16="http://schemas.microsoft.com/office/drawing/2014/main" id="{B6422E02-FDB9-4182-98B6-8BD3E4CE9782}"/>
              </a:ext>
            </a:extLst>
          </p:cNvPr>
          <p:cNvSpPr>
            <a:spLocks noGrp="1"/>
          </p:cNvSpPr>
          <p:nvPr>
            <p:ph type="title"/>
          </p:nvPr>
        </p:nvSpPr>
        <p:spPr>
          <a:xfrm>
            <a:off x="381000" y="384192"/>
            <a:ext cx="5715000" cy="369332"/>
          </a:xfrm>
        </p:spPr>
        <p:txBody>
          <a:bodyPr>
            <a:noAutofit/>
          </a:bodyPr>
          <a:lstStyle/>
          <a:p>
            <a:r>
              <a:rPr lang="en-US" sz="3600" b="1">
                <a:solidFill>
                  <a:schemeClr val="accent2"/>
                </a:solidFill>
                <a:latin typeface="Noto Sans Display ExtraLight"/>
              </a:rPr>
              <a:t>Objectives of Project</a:t>
            </a:r>
            <a:endParaRPr lang="fr-FR" sz="3600" b="1">
              <a:solidFill>
                <a:schemeClr val="accent2"/>
              </a:solidFill>
              <a:latin typeface="Noto Sans Display ExtraLight"/>
            </a:endParaRPr>
          </a:p>
        </p:txBody>
      </p:sp>
      <p:sp>
        <p:nvSpPr>
          <p:cNvPr id="5" name="Espace réservé du texte 4">
            <a:extLst>
              <a:ext uri="{FF2B5EF4-FFF2-40B4-BE49-F238E27FC236}">
                <a16:creationId xmlns:a16="http://schemas.microsoft.com/office/drawing/2014/main" id="{B23E1F42-51F8-4258-988C-AD7C359C3F77}"/>
              </a:ext>
            </a:extLst>
          </p:cNvPr>
          <p:cNvSpPr>
            <a:spLocks noGrp="1"/>
          </p:cNvSpPr>
          <p:nvPr>
            <p:ph type="body" sz="quarter" idx="10"/>
          </p:nvPr>
        </p:nvSpPr>
        <p:spPr>
          <a:xfrm>
            <a:off x="392723" y="995462"/>
            <a:ext cx="7322161" cy="5748135"/>
          </a:xfrm>
        </p:spPr>
        <p:txBody>
          <a:bodyPr vert="horz" lIns="91440" tIns="45720" rIns="91440" bIns="45720" numCol="1" spcCol="288000" rtlCol="0" anchor="t">
            <a:noAutofit/>
          </a:bodyPr>
          <a:lstStyle/>
          <a:p>
            <a:pPr lvl="2" indent="-228600">
              <a:lnSpc>
                <a:spcPct val="100000"/>
              </a:lnSpc>
              <a:buNone/>
            </a:pPr>
            <a:r>
              <a:rPr lang="en-GB" sz="1950" b="1" dirty="0">
                <a:solidFill>
                  <a:srgbClr val="424242"/>
                </a:solidFill>
                <a:latin typeface="Noto Sans"/>
                <a:ea typeface="Noto Sans"/>
                <a:cs typeface="Noto Sans"/>
              </a:rPr>
              <a:t>   Objective 1: Embracing Modern Tools for Smarter Operations</a:t>
            </a:r>
            <a:endParaRPr lang="en-GB" sz="1950" dirty="0">
              <a:solidFill>
                <a:srgbClr val="424242"/>
              </a:solidFill>
              <a:latin typeface="Noto Sans"/>
              <a:ea typeface="Noto Sans"/>
              <a:cs typeface="Noto Sans"/>
            </a:endParaRPr>
          </a:p>
          <a:p>
            <a:pPr lvl="2" indent="-228600">
              <a:lnSpc>
                <a:spcPct val="100000"/>
              </a:lnSpc>
              <a:buNone/>
            </a:pPr>
            <a:r>
              <a:rPr lang="en-GB" sz="1800" b="1" dirty="0">
                <a:solidFill>
                  <a:srgbClr val="424242"/>
                </a:solidFill>
                <a:latin typeface="Noto Sans"/>
                <a:ea typeface="Noto Sans"/>
                <a:cs typeface="Noto Sans"/>
              </a:rPr>
              <a:t>   Adopt modern infrastructure automation tools such as Terraform</a:t>
            </a:r>
            <a:r>
              <a:rPr lang="en-GB" sz="1800" dirty="0">
                <a:solidFill>
                  <a:srgbClr val="424242"/>
                </a:solidFill>
                <a:latin typeface="Noto Sans"/>
                <a:ea typeface="Noto Sans"/>
                <a:cs typeface="Noto Sans"/>
              </a:rPr>
              <a:t> and </a:t>
            </a:r>
            <a:r>
              <a:rPr lang="en-GB" sz="1800" b="1" dirty="0">
                <a:solidFill>
                  <a:srgbClr val="424242"/>
                </a:solidFill>
                <a:latin typeface="Noto Sans"/>
                <a:ea typeface="Noto Sans"/>
                <a:cs typeface="Noto Sans"/>
              </a:rPr>
              <a:t>Ansible</a:t>
            </a:r>
            <a:r>
              <a:rPr lang="en-GB" sz="1800" dirty="0">
                <a:solidFill>
                  <a:srgbClr val="424242"/>
                </a:solidFill>
                <a:latin typeface="Noto Sans"/>
                <a:ea typeface="Noto Sans"/>
                <a:cs typeface="Noto Sans"/>
              </a:rPr>
              <a:t> to replace outdated manual systems and streamline IT operations.</a:t>
            </a:r>
            <a:endParaRPr lang="en-GB" sz="1800" dirty="0">
              <a:solidFill>
                <a:srgbClr val="424242"/>
              </a:solidFill>
              <a:latin typeface="Noto Sans" panose="020B0502040504020204" pitchFamily="34" charset="0"/>
              <a:ea typeface="Noto Sans" panose="020B0502040504020204" pitchFamily="34" charset="0"/>
              <a:cs typeface="Noto Sans" panose="020B0502040504020204" pitchFamily="34" charset="0"/>
            </a:endParaRPr>
          </a:p>
          <a:p>
            <a:pPr marL="0" lvl="2" indent="0">
              <a:lnSpc>
                <a:spcPct val="100000"/>
              </a:lnSpc>
              <a:buNone/>
            </a:pPr>
            <a:r>
              <a:rPr lang="en-GB" sz="1950" b="1" dirty="0">
                <a:solidFill>
                  <a:srgbClr val="85472A"/>
                </a:solidFill>
                <a:latin typeface="Noto Sans"/>
                <a:ea typeface="Noto Sans"/>
                <a:cs typeface="Noto Sans"/>
              </a:rPr>
              <a:t>Key Benefits:</a:t>
            </a:r>
            <a:br>
              <a:rPr lang="en-GB" sz="2000" b="1" dirty="0">
                <a:latin typeface="Noto Sans"/>
                <a:ea typeface="Noto Sans"/>
                <a:cs typeface="Noto Sans"/>
              </a:rPr>
            </a:br>
            <a:r>
              <a:rPr lang="en-GB" sz="1800" b="1" dirty="0">
                <a:solidFill>
                  <a:srgbClr val="85472A"/>
                </a:solidFill>
                <a:latin typeface="Noto Sans"/>
                <a:ea typeface="Noto Sans"/>
                <a:cs typeface="Noto Sans"/>
              </a:rPr>
              <a:t>1. Accelerated Deployment:</a:t>
            </a:r>
            <a:r>
              <a:rPr lang="en-GB" sz="1800" dirty="0">
                <a:solidFill>
                  <a:srgbClr val="85472A"/>
                </a:solidFill>
                <a:latin typeface="Noto Sans"/>
                <a:ea typeface="Noto Sans"/>
                <a:cs typeface="Noto Sans"/>
              </a:rPr>
              <a:t> </a:t>
            </a:r>
            <a:r>
              <a:rPr lang="en-GB" sz="1800" dirty="0">
                <a:solidFill>
                  <a:srgbClr val="424242"/>
                </a:solidFill>
                <a:latin typeface="Noto Sans"/>
                <a:ea typeface="Noto Sans"/>
                <a:cs typeface="Noto Sans"/>
              </a:rPr>
              <a:t>Automate provisioning and configuration to speed up delivery cycles.</a:t>
            </a:r>
            <a:br>
              <a:rPr lang="en-GB" sz="1800" dirty="0">
                <a:latin typeface="Noto Sans"/>
                <a:ea typeface="Noto Sans"/>
                <a:cs typeface="Noto Sans"/>
              </a:rPr>
            </a:br>
            <a:r>
              <a:rPr lang="en-GB" sz="1800" b="1" dirty="0">
                <a:solidFill>
                  <a:srgbClr val="85472A"/>
                </a:solidFill>
                <a:latin typeface="Noto Sans"/>
                <a:ea typeface="Noto Sans"/>
                <a:cs typeface="Noto Sans"/>
              </a:rPr>
              <a:t>2. Improved Reliability:</a:t>
            </a:r>
            <a:r>
              <a:rPr lang="en-GB" sz="1800" dirty="0">
                <a:solidFill>
                  <a:srgbClr val="424242"/>
                </a:solidFill>
                <a:latin typeface="Noto Sans"/>
                <a:ea typeface="Noto Sans"/>
                <a:cs typeface="Noto Sans"/>
              </a:rPr>
              <a:t> Minimize human error through consistent, repeatable processes.</a:t>
            </a:r>
            <a:br>
              <a:rPr lang="en-GB" sz="1800" dirty="0">
                <a:latin typeface="Noto Sans"/>
                <a:ea typeface="Noto Sans"/>
                <a:cs typeface="Noto Sans"/>
              </a:rPr>
            </a:br>
            <a:r>
              <a:rPr lang="en-GB" sz="1800" b="1" dirty="0">
                <a:solidFill>
                  <a:srgbClr val="85472A"/>
                </a:solidFill>
                <a:latin typeface="Noto Sans"/>
                <a:ea typeface="Noto Sans"/>
                <a:cs typeface="Noto Sans"/>
              </a:rPr>
              <a:t>3. Cost Efficiency:</a:t>
            </a:r>
            <a:r>
              <a:rPr lang="en-GB" sz="1800" dirty="0">
                <a:solidFill>
                  <a:srgbClr val="85472A"/>
                </a:solidFill>
                <a:latin typeface="Noto Sans"/>
                <a:ea typeface="Noto Sans"/>
                <a:cs typeface="Noto Sans"/>
              </a:rPr>
              <a:t> </a:t>
            </a:r>
            <a:r>
              <a:rPr lang="en-GB" sz="1800" dirty="0">
                <a:solidFill>
                  <a:srgbClr val="424242"/>
                </a:solidFill>
                <a:latin typeface="Noto Sans"/>
                <a:ea typeface="Noto Sans"/>
                <a:cs typeface="Noto Sans"/>
              </a:rPr>
              <a:t>Reduce operational overhead and maintenance expenses.</a:t>
            </a:r>
            <a:br>
              <a:rPr lang="en-GB" sz="1800" dirty="0">
                <a:latin typeface="Noto Sans"/>
                <a:ea typeface="Noto Sans"/>
                <a:cs typeface="Noto Sans"/>
              </a:rPr>
            </a:br>
            <a:r>
              <a:rPr lang="en-GB" sz="1800" b="1" dirty="0">
                <a:solidFill>
                  <a:srgbClr val="85472A"/>
                </a:solidFill>
                <a:latin typeface="Noto Sans"/>
                <a:ea typeface="Noto Sans"/>
                <a:cs typeface="Noto Sans"/>
              </a:rPr>
              <a:t>4. Operational Agility:</a:t>
            </a:r>
            <a:r>
              <a:rPr lang="en-GB" sz="1800" dirty="0">
                <a:solidFill>
                  <a:srgbClr val="424242"/>
                </a:solidFill>
                <a:latin typeface="Noto Sans"/>
                <a:ea typeface="Noto Sans"/>
                <a:cs typeface="Noto Sans"/>
              </a:rPr>
              <a:t> Scale and adapt infrastructure quickly to  meet evolving business needs.</a:t>
            </a:r>
            <a:br>
              <a:rPr lang="en-GB" sz="1800" dirty="0">
                <a:latin typeface="Noto Sans"/>
                <a:ea typeface="Noto Sans"/>
                <a:cs typeface="Noto Sans"/>
              </a:rPr>
            </a:br>
            <a:r>
              <a:rPr lang="en-GB" sz="1800" b="1" dirty="0">
                <a:solidFill>
                  <a:srgbClr val="85472A"/>
                </a:solidFill>
                <a:latin typeface="Noto Sans"/>
                <a:ea typeface="Noto Sans"/>
                <a:cs typeface="Noto Sans"/>
              </a:rPr>
              <a:t>5. Future-Ready Architecture:</a:t>
            </a:r>
            <a:r>
              <a:rPr lang="en-GB" sz="1800" dirty="0">
                <a:solidFill>
                  <a:srgbClr val="424242"/>
                </a:solidFill>
                <a:latin typeface="Noto Sans"/>
                <a:ea typeface="Noto Sans"/>
                <a:cs typeface="Noto Sans"/>
              </a:rPr>
              <a:t> Lower technical debt and build a      more resilient, maintainable environment.</a:t>
            </a:r>
            <a:endParaRPr lang="en-GB" sz="1800" dirty="0">
              <a:latin typeface="Noto Sans" panose="020B0502040504020204" pitchFamily="34" charset="0"/>
              <a:ea typeface="Noto Sans" panose="020B0502040504020204" pitchFamily="34" charset="0"/>
              <a:cs typeface="Noto Sans" panose="020B0502040504020204" pitchFamily="34" charset="0"/>
            </a:endParaRPr>
          </a:p>
          <a:p>
            <a:pPr marL="170180" lvl="2" indent="-220980">
              <a:buFont typeface="Arial" panose="020B0604020202020204" pitchFamily="34" charset="0"/>
              <a:buNone/>
            </a:pPr>
            <a:r>
              <a:rPr lang="en-GB" sz="2400" dirty="0">
                <a:latin typeface="Noto Sans"/>
                <a:ea typeface="Noto Sans"/>
                <a:cs typeface="Noto Sans"/>
              </a:rPr>
              <a:t>
</a:t>
            </a:r>
            <a:r>
              <a:rPr lang="en-GB" sz="1800" dirty="0">
                <a:latin typeface="Consolas"/>
                <a:ea typeface="Noto Sans"/>
                <a:cs typeface="Noto Sans"/>
              </a:rPr>
              <a:t>
</a:t>
            </a:r>
            <a:endParaRPr lang="en-GB" sz="1800" dirty="0">
              <a:latin typeface="Consolas"/>
              <a:ea typeface="Noto Sans" panose="020B0502040504020204" pitchFamily="34" charset="0"/>
              <a:cs typeface="Noto Sans" panose="020B0502040504020204" pitchFamily="34" charset="0"/>
            </a:endParaRPr>
          </a:p>
          <a:p>
            <a:pPr lvl="2" indent="-228600">
              <a:buFont typeface="Arial" panose="020B0604020202020204" pitchFamily="34" charset="0"/>
              <a:buAutoNum type="arabicPeriod"/>
            </a:pPr>
            <a:endParaRPr lang="en-GB">
              <a:latin typeface="Noto Sans" panose="020B0502040504020204" pitchFamily="34" charset="0"/>
              <a:ea typeface="Noto Sans" panose="020B0502040504020204" pitchFamily="34" charset="0"/>
              <a:cs typeface="Noto Sans" panose="020B0502040504020204" pitchFamily="34" charset="0"/>
            </a:endParaRPr>
          </a:p>
          <a:p>
            <a:pPr lvl="2" indent="-228600">
              <a:buFont typeface="Arial" panose="020B0604020202020204" pitchFamily="34" charset="0"/>
              <a:buAutoNum type="arabicPeriod"/>
            </a:pPr>
            <a:endParaRPr lang="en-GB">
              <a:latin typeface="Noto Sans" panose="020B0502040504020204" pitchFamily="34" charset="0"/>
              <a:ea typeface="Noto Sans" panose="020B0502040504020204" pitchFamily="34" charset="0"/>
              <a:cs typeface="Noto Sans" panose="020B0502040504020204" pitchFamily="34" charset="0"/>
            </a:endParaRPr>
          </a:p>
          <a:p>
            <a:pPr marL="445770" lvl="3" indent="-267970">
              <a:buFont typeface="Arial" panose="020B0604020202020204" pitchFamily="34" charset="0"/>
              <a:buNone/>
            </a:pPr>
            <a:endParaRPr lang="en-GB"/>
          </a:p>
        </p:txBody>
      </p:sp>
      <p:pic>
        <p:nvPicPr>
          <p:cNvPr id="6" name="Picture 5" descr="Logo&#10;&#10;Description automatically generated">
            <a:extLst>
              <a:ext uri="{FF2B5EF4-FFF2-40B4-BE49-F238E27FC236}">
                <a16:creationId xmlns:a16="http://schemas.microsoft.com/office/drawing/2014/main" id="{93A4CF8E-84B6-423A-B3D5-BA22BE93FE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pic>
        <p:nvPicPr>
          <p:cNvPr id="10" name="Picture 9" descr="[B! terraform] Terraform 1.1 Improves Refactoring and the Cloud CLI ...">
            <a:extLst>
              <a:ext uri="{FF2B5EF4-FFF2-40B4-BE49-F238E27FC236}">
                <a16:creationId xmlns:a16="http://schemas.microsoft.com/office/drawing/2014/main" id="{4FD80BBC-D4B5-05BF-D725-F7C49C5DA6B1}"/>
              </a:ext>
            </a:extLst>
          </p:cNvPr>
          <p:cNvPicPr>
            <a:picLocks noChangeAspect="1"/>
          </p:cNvPicPr>
          <p:nvPr/>
        </p:nvPicPr>
        <p:blipFill>
          <a:blip r:embed="rId3"/>
          <a:stretch>
            <a:fillRect/>
          </a:stretch>
        </p:blipFill>
        <p:spPr>
          <a:xfrm>
            <a:off x="7943329" y="1299967"/>
            <a:ext cx="3926542" cy="2140325"/>
          </a:xfrm>
          <a:prstGeom prst="rect">
            <a:avLst/>
          </a:prstGeom>
          <a:ln>
            <a:noFill/>
          </a:ln>
          <a:effectLst>
            <a:outerShdw blurRad="190500" algn="tl" rotWithShape="0">
              <a:srgbClr val="000000">
                <a:alpha val="70000"/>
              </a:srgbClr>
            </a:outerShdw>
          </a:effectLst>
        </p:spPr>
      </p:pic>
      <p:pic>
        <p:nvPicPr>
          <p:cNvPr id="12" name="Picture 11" descr="A white letter in a black circle&#10;&#10;AI-generated content may be incorrect.">
            <a:extLst>
              <a:ext uri="{FF2B5EF4-FFF2-40B4-BE49-F238E27FC236}">
                <a16:creationId xmlns:a16="http://schemas.microsoft.com/office/drawing/2014/main" id="{FA5D765F-ABC8-9852-199A-8579D878B94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205276" y="4482525"/>
            <a:ext cx="1222843" cy="151055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9022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5ADD573B-32E7-26B5-6FA0-B1EFB72369EC}"/>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B2D6616E-CBDF-FDF8-74CF-B16CCEA3D3A4}"/>
              </a:ext>
            </a:extLst>
          </p:cNvPr>
          <p:cNvSpPr>
            <a:spLocks noGrp="1"/>
          </p:cNvSpPr>
          <p:nvPr>
            <p:ph type="sldNum" sz="quarter" idx="7"/>
          </p:nvPr>
        </p:nvSpPr>
        <p:spPr/>
        <p:txBody>
          <a:bodyPr/>
          <a:lstStyle/>
          <a:p>
            <a:fld id="{B6F15528-21DE-4FAA-801E-634DDDAF4B2B}" type="slidenum">
              <a:rPr lang="en-GB" smtClean="0"/>
              <a:pPr/>
              <a:t>20</a:t>
            </a:fld>
            <a:endParaRPr lang="en-GB"/>
          </a:p>
        </p:txBody>
      </p:sp>
      <p:sp>
        <p:nvSpPr>
          <p:cNvPr id="4" name="Titre 3">
            <a:extLst>
              <a:ext uri="{FF2B5EF4-FFF2-40B4-BE49-F238E27FC236}">
                <a16:creationId xmlns:a16="http://schemas.microsoft.com/office/drawing/2014/main" id="{DA14609E-D3CB-5CE2-6BE0-9C76B9197B37}"/>
              </a:ext>
            </a:extLst>
          </p:cNvPr>
          <p:cNvSpPr>
            <a:spLocks noGrp="1"/>
          </p:cNvSpPr>
          <p:nvPr>
            <p:ph type="title"/>
          </p:nvPr>
        </p:nvSpPr>
        <p:spPr>
          <a:xfrm>
            <a:off x="444500" y="384192"/>
            <a:ext cx="8280400" cy="521732"/>
          </a:xfrm>
        </p:spPr>
        <p:txBody>
          <a:bodyPr>
            <a:normAutofit fontScale="90000"/>
          </a:bodyPr>
          <a:lstStyle/>
          <a:p>
            <a:r>
              <a:rPr lang="en-US" sz="4000" b="1">
                <a:solidFill>
                  <a:schemeClr val="accent2"/>
                </a:solidFill>
                <a:latin typeface="Noto Sans Display ExtraLight"/>
              </a:rPr>
              <a:t>Storage Accounts</a:t>
            </a:r>
            <a:endParaRPr lang="en-US" sz="4000" b="1">
              <a:solidFill>
                <a:schemeClr val="accent2"/>
              </a:solidFill>
            </a:endParaRPr>
          </a:p>
        </p:txBody>
      </p:sp>
      <p:pic>
        <p:nvPicPr>
          <p:cNvPr id="6" name="Picture 5" descr="Logo&#10;&#10;Description automatically generated">
            <a:extLst>
              <a:ext uri="{FF2B5EF4-FFF2-40B4-BE49-F238E27FC236}">
                <a16:creationId xmlns:a16="http://schemas.microsoft.com/office/drawing/2014/main" id="{1B1FD0D2-9360-3817-AD57-CB6C212E4C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FA613701-FA7E-0BE6-9AF9-1A92F26F8A57}"/>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3010FB67-220A-EA53-FBC5-7548AD079436}"/>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5" name="Picture 4" descr="A screenshot of a computer program&#10;&#10;AI-generated content may be incorrect.">
            <a:extLst>
              <a:ext uri="{FF2B5EF4-FFF2-40B4-BE49-F238E27FC236}">
                <a16:creationId xmlns:a16="http://schemas.microsoft.com/office/drawing/2014/main" id="{A8598A68-2374-847C-F1A9-8D55CC4F182B}"/>
              </a:ext>
            </a:extLst>
          </p:cNvPr>
          <p:cNvPicPr>
            <a:picLocks noChangeAspect="1"/>
          </p:cNvPicPr>
          <p:nvPr/>
        </p:nvPicPr>
        <p:blipFill>
          <a:blip r:embed="rId3"/>
          <a:srcRect l="-36" t="-256" r="117" b="32190"/>
          <a:stretch>
            <a:fillRect/>
          </a:stretch>
        </p:blipFill>
        <p:spPr>
          <a:xfrm>
            <a:off x="395037" y="906655"/>
            <a:ext cx="9956455" cy="2717659"/>
          </a:xfrm>
          <a:prstGeom prst="rect">
            <a:avLst/>
          </a:prstGeom>
        </p:spPr>
      </p:pic>
      <p:pic>
        <p:nvPicPr>
          <p:cNvPr id="9" name="Picture 8" descr="A screenshot of a computer program&#10;&#10;AI-generated content may be incorrect.">
            <a:extLst>
              <a:ext uri="{FF2B5EF4-FFF2-40B4-BE49-F238E27FC236}">
                <a16:creationId xmlns:a16="http://schemas.microsoft.com/office/drawing/2014/main" id="{C7B0E8C7-33A9-E15A-43A9-6C296F22001C}"/>
              </a:ext>
            </a:extLst>
          </p:cNvPr>
          <p:cNvPicPr>
            <a:picLocks noChangeAspect="1"/>
          </p:cNvPicPr>
          <p:nvPr/>
        </p:nvPicPr>
        <p:blipFill>
          <a:blip r:embed="rId4"/>
          <a:stretch>
            <a:fillRect/>
          </a:stretch>
        </p:blipFill>
        <p:spPr>
          <a:xfrm>
            <a:off x="445476" y="3654929"/>
            <a:ext cx="10644554" cy="2549248"/>
          </a:xfrm>
          <a:prstGeom prst="rect">
            <a:avLst/>
          </a:prstGeom>
        </p:spPr>
      </p:pic>
    </p:spTree>
    <p:extLst>
      <p:ext uri="{BB962C8B-B14F-4D97-AF65-F5344CB8AC3E}">
        <p14:creationId xmlns:p14="http://schemas.microsoft.com/office/powerpoint/2010/main" val="75859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69286C06-1F9E-B294-DD36-EB5BC32AC871}"/>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818E941-CA7B-A4B3-582F-87D9FD1324E0}"/>
              </a:ext>
            </a:extLst>
          </p:cNvPr>
          <p:cNvSpPr>
            <a:spLocks noGrp="1"/>
          </p:cNvSpPr>
          <p:nvPr>
            <p:ph type="sldNum" sz="quarter" idx="7"/>
          </p:nvPr>
        </p:nvSpPr>
        <p:spPr/>
        <p:txBody>
          <a:bodyPr/>
          <a:lstStyle/>
          <a:p>
            <a:fld id="{B6F15528-21DE-4FAA-801E-634DDDAF4B2B}" type="slidenum">
              <a:rPr lang="en-GB" smtClean="0"/>
              <a:pPr/>
              <a:t>21</a:t>
            </a:fld>
            <a:endParaRPr lang="en-GB"/>
          </a:p>
        </p:txBody>
      </p:sp>
      <p:sp>
        <p:nvSpPr>
          <p:cNvPr id="4" name="Titre 3">
            <a:extLst>
              <a:ext uri="{FF2B5EF4-FFF2-40B4-BE49-F238E27FC236}">
                <a16:creationId xmlns:a16="http://schemas.microsoft.com/office/drawing/2014/main" id="{A5D9469E-D65B-BF90-8CAF-A1E734785F79}"/>
              </a:ext>
            </a:extLst>
          </p:cNvPr>
          <p:cNvSpPr>
            <a:spLocks noGrp="1"/>
          </p:cNvSpPr>
          <p:nvPr>
            <p:ph type="title"/>
          </p:nvPr>
        </p:nvSpPr>
        <p:spPr>
          <a:xfrm>
            <a:off x="444500" y="384192"/>
            <a:ext cx="8280400" cy="521732"/>
          </a:xfrm>
        </p:spPr>
        <p:txBody>
          <a:bodyPr>
            <a:normAutofit fontScale="90000"/>
          </a:bodyPr>
          <a:lstStyle/>
          <a:p>
            <a:r>
              <a:rPr lang="en-US" sz="4000" b="1">
                <a:solidFill>
                  <a:schemeClr val="accent2"/>
                </a:solidFill>
                <a:latin typeface="Noto Sans Display ExtraLight"/>
              </a:rPr>
              <a:t>Storage Accounts</a:t>
            </a:r>
            <a:endParaRPr lang="en-US" sz="4000" b="1">
              <a:solidFill>
                <a:schemeClr val="accent2"/>
              </a:solidFill>
            </a:endParaRPr>
          </a:p>
        </p:txBody>
      </p:sp>
      <p:pic>
        <p:nvPicPr>
          <p:cNvPr id="6" name="Picture 5" descr="Logo&#10;&#10;Description automatically generated">
            <a:extLst>
              <a:ext uri="{FF2B5EF4-FFF2-40B4-BE49-F238E27FC236}">
                <a16:creationId xmlns:a16="http://schemas.microsoft.com/office/drawing/2014/main" id="{9CACF0A4-DBE6-6F32-3E90-0348BC6821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BBEE8911-1D05-E5AD-60F3-37CAC1F5C9BA}"/>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A69D33A5-867C-DDE0-9C69-6C31F219F002}"/>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8" name="Picture 7" descr="A screenshot of a computer&#10;&#10;AI-generated content may be incorrect.">
            <a:extLst>
              <a:ext uri="{FF2B5EF4-FFF2-40B4-BE49-F238E27FC236}">
                <a16:creationId xmlns:a16="http://schemas.microsoft.com/office/drawing/2014/main" id="{9E8ED308-4ACA-BAB2-911D-55E1F2F706D1}"/>
              </a:ext>
            </a:extLst>
          </p:cNvPr>
          <p:cNvPicPr>
            <a:picLocks noChangeAspect="1"/>
          </p:cNvPicPr>
          <p:nvPr/>
        </p:nvPicPr>
        <p:blipFill>
          <a:blip r:embed="rId3"/>
          <a:srcRect l="-30" t="-1449" b="33265"/>
          <a:stretch>
            <a:fillRect/>
          </a:stretch>
        </p:blipFill>
        <p:spPr>
          <a:xfrm>
            <a:off x="183913" y="922894"/>
            <a:ext cx="11797073" cy="3313257"/>
          </a:xfrm>
          <a:prstGeom prst="rect">
            <a:avLst/>
          </a:prstGeom>
        </p:spPr>
      </p:pic>
      <p:pic>
        <p:nvPicPr>
          <p:cNvPr id="9" name="Picture 8" descr="A black background with white text&#10;&#10;AI-generated content may be incorrect.">
            <a:extLst>
              <a:ext uri="{FF2B5EF4-FFF2-40B4-BE49-F238E27FC236}">
                <a16:creationId xmlns:a16="http://schemas.microsoft.com/office/drawing/2014/main" id="{B26E1F61-7D61-BBA8-A30D-0BABB6ABEF73}"/>
              </a:ext>
            </a:extLst>
          </p:cNvPr>
          <p:cNvPicPr>
            <a:picLocks noChangeAspect="1"/>
          </p:cNvPicPr>
          <p:nvPr/>
        </p:nvPicPr>
        <p:blipFill>
          <a:blip r:embed="rId4"/>
          <a:stretch>
            <a:fillRect/>
          </a:stretch>
        </p:blipFill>
        <p:spPr>
          <a:xfrm>
            <a:off x="187568" y="4293630"/>
            <a:ext cx="11301048" cy="1858002"/>
          </a:xfrm>
          <a:prstGeom prst="rect">
            <a:avLst/>
          </a:prstGeom>
        </p:spPr>
      </p:pic>
    </p:spTree>
    <p:extLst>
      <p:ext uri="{BB962C8B-B14F-4D97-AF65-F5344CB8AC3E}">
        <p14:creationId xmlns:p14="http://schemas.microsoft.com/office/powerpoint/2010/main" val="164487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E04750DE-5B13-5BAF-CF11-C88153CF2C5C}"/>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E5B6F70-06DC-0127-DC7B-6A26C8F7BF17}"/>
              </a:ext>
            </a:extLst>
          </p:cNvPr>
          <p:cNvSpPr>
            <a:spLocks noGrp="1"/>
          </p:cNvSpPr>
          <p:nvPr>
            <p:ph type="sldNum" sz="quarter" idx="7"/>
          </p:nvPr>
        </p:nvSpPr>
        <p:spPr/>
        <p:txBody>
          <a:bodyPr/>
          <a:lstStyle/>
          <a:p>
            <a:fld id="{B6F15528-21DE-4FAA-801E-634DDDAF4B2B}" type="slidenum">
              <a:rPr lang="en-GB" smtClean="0"/>
              <a:pPr/>
              <a:t>22</a:t>
            </a:fld>
            <a:endParaRPr lang="en-GB"/>
          </a:p>
        </p:txBody>
      </p:sp>
      <p:sp>
        <p:nvSpPr>
          <p:cNvPr id="4" name="Titre 3">
            <a:extLst>
              <a:ext uri="{FF2B5EF4-FFF2-40B4-BE49-F238E27FC236}">
                <a16:creationId xmlns:a16="http://schemas.microsoft.com/office/drawing/2014/main" id="{F0E2F402-37B9-A9D8-537A-95D9A5F16C0E}"/>
              </a:ext>
            </a:extLst>
          </p:cNvPr>
          <p:cNvSpPr>
            <a:spLocks noGrp="1"/>
          </p:cNvSpPr>
          <p:nvPr>
            <p:ph type="title"/>
          </p:nvPr>
        </p:nvSpPr>
        <p:spPr>
          <a:xfrm>
            <a:off x="409331" y="173177"/>
            <a:ext cx="10636738" cy="732747"/>
          </a:xfrm>
        </p:spPr>
        <p:txBody>
          <a:bodyPr>
            <a:normAutofit fontScale="90000"/>
          </a:bodyPr>
          <a:lstStyle/>
          <a:p>
            <a:r>
              <a:rPr lang="en-US" sz="4000" b="1" err="1">
                <a:solidFill>
                  <a:schemeClr val="accent2"/>
                </a:solidFill>
                <a:latin typeface="Noto Sans Display ExtraLight"/>
              </a:rPr>
              <a:t>Postgre</a:t>
            </a:r>
            <a:r>
              <a:rPr lang="en-US" sz="4000" b="1">
                <a:solidFill>
                  <a:schemeClr val="accent2"/>
                </a:solidFill>
                <a:latin typeface="Noto Sans Display ExtraLight"/>
              </a:rPr>
              <a:t> &amp; MySQL Databases with private end-points</a:t>
            </a:r>
            <a:endParaRPr lang="en-US" sz="4000" b="1">
              <a:solidFill>
                <a:schemeClr val="accent2"/>
              </a:solidFill>
            </a:endParaRPr>
          </a:p>
        </p:txBody>
      </p:sp>
      <p:pic>
        <p:nvPicPr>
          <p:cNvPr id="6" name="Picture 5" descr="Logo&#10;&#10;Description automatically generated">
            <a:extLst>
              <a:ext uri="{FF2B5EF4-FFF2-40B4-BE49-F238E27FC236}">
                <a16:creationId xmlns:a16="http://schemas.microsoft.com/office/drawing/2014/main" id="{BF3AA08B-E30E-5AE5-65D3-2176C9EF6F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44EA1D90-8B98-4CEE-8763-2FE052862F89}"/>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65EF08E7-07BE-4645-176B-BCD7EC3F5C20}"/>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5" name="Picture 4" descr="A black screen with white text&#10;&#10;AI-generated content may be incorrect.">
            <a:extLst>
              <a:ext uri="{FF2B5EF4-FFF2-40B4-BE49-F238E27FC236}">
                <a16:creationId xmlns:a16="http://schemas.microsoft.com/office/drawing/2014/main" id="{A2A2BC97-B233-A60F-A261-1CFFE1077C26}"/>
              </a:ext>
            </a:extLst>
          </p:cNvPr>
          <p:cNvPicPr>
            <a:picLocks noChangeAspect="1"/>
          </p:cNvPicPr>
          <p:nvPr/>
        </p:nvPicPr>
        <p:blipFill>
          <a:blip r:embed="rId3"/>
          <a:srcRect r="61645" b="-813"/>
          <a:stretch>
            <a:fillRect/>
          </a:stretch>
        </p:blipFill>
        <p:spPr>
          <a:xfrm>
            <a:off x="1277815" y="902965"/>
            <a:ext cx="9554318" cy="3153024"/>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026F8F83-7080-89F0-89D7-C6408D0F33DE}"/>
              </a:ext>
            </a:extLst>
          </p:cNvPr>
          <p:cNvPicPr>
            <a:picLocks noChangeAspect="1"/>
          </p:cNvPicPr>
          <p:nvPr/>
        </p:nvPicPr>
        <p:blipFill>
          <a:blip r:embed="rId4"/>
          <a:stretch>
            <a:fillRect/>
          </a:stretch>
        </p:blipFill>
        <p:spPr>
          <a:xfrm>
            <a:off x="2520461" y="4056687"/>
            <a:ext cx="6775939" cy="2601519"/>
          </a:xfrm>
          <a:prstGeom prst="rect">
            <a:avLst/>
          </a:prstGeom>
        </p:spPr>
      </p:pic>
    </p:spTree>
    <p:extLst>
      <p:ext uri="{BB962C8B-B14F-4D97-AF65-F5344CB8AC3E}">
        <p14:creationId xmlns:p14="http://schemas.microsoft.com/office/powerpoint/2010/main" val="9058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FDEEF8FE-9534-F4B8-29A1-3ACCC84E9A14}"/>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BF345D5-0132-E16C-12D8-13339125B5B8}"/>
              </a:ext>
            </a:extLst>
          </p:cNvPr>
          <p:cNvSpPr>
            <a:spLocks noGrp="1"/>
          </p:cNvSpPr>
          <p:nvPr>
            <p:ph type="sldNum" sz="quarter" idx="7"/>
          </p:nvPr>
        </p:nvSpPr>
        <p:spPr/>
        <p:txBody>
          <a:bodyPr/>
          <a:lstStyle/>
          <a:p>
            <a:fld id="{B6F15528-21DE-4FAA-801E-634DDDAF4B2B}" type="slidenum">
              <a:rPr lang="en-GB" smtClean="0"/>
              <a:pPr/>
              <a:t>23</a:t>
            </a:fld>
            <a:endParaRPr lang="en-GB"/>
          </a:p>
        </p:txBody>
      </p:sp>
      <p:sp>
        <p:nvSpPr>
          <p:cNvPr id="4" name="Titre 3">
            <a:extLst>
              <a:ext uri="{FF2B5EF4-FFF2-40B4-BE49-F238E27FC236}">
                <a16:creationId xmlns:a16="http://schemas.microsoft.com/office/drawing/2014/main" id="{6046F559-1677-25BA-BF93-8A1908B4469C}"/>
              </a:ext>
            </a:extLst>
          </p:cNvPr>
          <p:cNvSpPr>
            <a:spLocks noGrp="1"/>
          </p:cNvSpPr>
          <p:nvPr>
            <p:ph type="title"/>
          </p:nvPr>
        </p:nvSpPr>
        <p:spPr>
          <a:xfrm>
            <a:off x="409331" y="173177"/>
            <a:ext cx="10636738" cy="732747"/>
          </a:xfrm>
        </p:spPr>
        <p:txBody>
          <a:bodyPr>
            <a:normAutofit/>
          </a:bodyPr>
          <a:lstStyle/>
          <a:p>
            <a:r>
              <a:rPr lang="en-US" sz="4000" b="1">
                <a:solidFill>
                  <a:schemeClr val="accent2"/>
                </a:solidFill>
                <a:latin typeface="Noto Sans Display ExtraLight"/>
              </a:rPr>
              <a:t>Azure Kubernetes Services(AKS)</a:t>
            </a:r>
            <a:endParaRPr lang="en-US" sz="4000" b="1">
              <a:solidFill>
                <a:schemeClr val="accent2"/>
              </a:solidFill>
            </a:endParaRPr>
          </a:p>
        </p:txBody>
      </p:sp>
      <p:pic>
        <p:nvPicPr>
          <p:cNvPr id="6" name="Picture 5" descr="Logo&#10;&#10;Description automatically generated">
            <a:extLst>
              <a:ext uri="{FF2B5EF4-FFF2-40B4-BE49-F238E27FC236}">
                <a16:creationId xmlns:a16="http://schemas.microsoft.com/office/drawing/2014/main" id="{1F70AA54-E26A-093D-852F-891917913C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4FF15C44-C16C-7FFA-E7F1-FCC0CB6A6961}"/>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47B068A9-BE06-4952-0700-C28BBEB44141}"/>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9" name="Picture 8" descr="A computer screen shot of a black screen&#10;&#10;AI-generated content may be incorrect.">
            <a:extLst>
              <a:ext uri="{FF2B5EF4-FFF2-40B4-BE49-F238E27FC236}">
                <a16:creationId xmlns:a16="http://schemas.microsoft.com/office/drawing/2014/main" id="{BE4AE669-34D4-971A-073D-945F567E06AD}"/>
              </a:ext>
            </a:extLst>
          </p:cNvPr>
          <p:cNvPicPr>
            <a:picLocks noChangeAspect="1"/>
          </p:cNvPicPr>
          <p:nvPr/>
        </p:nvPicPr>
        <p:blipFill>
          <a:blip r:embed="rId3"/>
          <a:stretch>
            <a:fillRect/>
          </a:stretch>
        </p:blipFill>
        <p:spPr>
          <a:xfrm>
            <a:off x="410307" y="1033418"/>
            <a:ext cx="11418278" cy="2798240"/>
          </a:xfrm>
          <a:prstGeom prst="rect">
            <a:avLst/>
          </a:prstGeom>
        </p:spPr>
      </p:pic>
      <p:pic>
        <p:nvPicPr>
          <p:cNvPr id="10" name="Picture 9" descr="A screen shot of a computer program&#10;&#10;AI-generated content may be incorrect.">
            <a:extLst>
              <a:ext uri="{FF2B5EF4-FFF2-40B4-BE49-F238E27FC236}">
                <a16:creationId xmlns:a16="http://schemas.microsoft.com/office/drawing/2014/main" id="{FA9D57C6-DB8B-7B0E-87ED-92F71E894110}"/>
              </a:ext>
            </a:extLst>
          </p:cNvPr>
          <p:cNvPicPr>
            <a:picLocks noChangeAspect="1"/>
          </p:cNvPicPr>
          <p:nvPr/>
        </p:nvPicPr>
        <p:blipFill>
          <a:blip r:embed="rId4"/>
          <a:stretch>
            <a:fillRect/>
          </a:stretch>
        </p:blipFill>
        <p:spPr>
          <a:xfrm>
            <a:off x="2092937" y="4107473"/>
            <a:ext cx="7537205" cy="2382715"/>
          </a:xfrm>
          <a:prstGeom prst="rect">
            <a:avLst/>
          </a:prstGeom>
        </p:spPr>
      </p:pic>
    </p:spTree>
    <p:extLst>
      <p:ext uri="{BB962C8B-B14F-4D97-AF65-F5344CB8AC3E}">
        <p14:creationId xmlns:p14="http://schemas.microsoft.com/office/powerpoint/2010/main" val="188428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9BE76729-E833-15A8-735E-227860211B99}"/>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7A0DD2B-7499-296A-B1F4-12E0929872E4}"/>
              </a:ext>
            </a:extLst>
          </p:cNvPr>
          <p:cNvSpPr>
            <a:spLocks noGrp="1"/>
          </p:cNvSpPr>
          <p:nvPr>
            <p:ph type="sldNum" sz="quarter" idx="7"/>
          </p:nvPr>
        </p:nvSpPr>
        <p:spPr/>
        <p:txBody>
          <a:bodyPr/>
          <a:lstStyle/>
          <a:p>
            <a:fld id="{B6F15528-21DE-4FAA-801E-634DDDAF4B2B}" type="slidenum">
              <a:rPr lang="en-GB" smtClean="0"/>
              <a:pPr/>
              <a:t>24</a:t>
            </a:fld>
            <a:endParaRPr lang="en-GB"/>
          </a:p>
        </p:txBody>
      </p:sp>
      <p:sp>
        <p:nvSpPr>
          <p:cNvPr id="4" name="Titre 3">
            <a:extLst>
              <a:ext uri="{FF2B5EF4-FFF2-40B4-BE49-F238E27FC236}">
                <a16:creationId xmlns:a16="http://schemas.microsoft.com/office/drawing/2014/main" id="{71F38A1A-00E9-8438-4A6C-9B85FCBE4E4F}"/>
              </a:ext>
            </a:extLst>
          </p:cNvPr>
          <p:cNvSpPr>
            <a:spLocks noGrp="1"/>
          </p:cNvSpPr>
          <p:nvPr>
            <p:ph type="title"/>
          </p:nvPr>
        </p:nvSpPr>
        <p:spPr>
          <a:xfrm>
            <a:off x="409331" y="173177"/>
            <a:ext cx="10636738" cy="732747"/>
          </a:xfrm>
        </p:spPr>
        <p:txBody>
          <a:bodyPr>
            <a:normAutofit/>
          </a:bodyPr>
          <a:lstStyle/>
          <a:p>
            <a:r>
              <a:rPr lang="en-US" sz="4000" b="1">
                <a:solidFill>
                  <a:schemeClr val="accent2"/>
                </a:solidFill>
                <a:latin typeface="Noto Sans Display ExtraLight"/>
              </a:rPr>
              <a:t>Azure Kubernetes Services(AKS)</a:t>
            </a:r>
            <a:endParaRPr lang="en-US" sz="4000" b="1">
              <a:solidFill>
                <a:schemeClr val="accent2"/>
              </a:solidFill>
            </a:endParaRPr>
          </a:p>
        </p:txBody>
      </p:sp>
      <p:pic>
        <p:nvPicPr>
          <p:cNvPr id="6" name="Picture 5" descr="Logo&#10;&#10;Description automatically generated">
            <a:extLst>
              <a:ext uri="{FF2B5EF4-FFF2-40B4-BE49-F238E27FC236}">
                <a16:creationId xmlns:a16="http://schemas.microsoft.com/office/drawing/2014/main" id="{ED249CCC-C77D-BB6C-4656-11E067C90A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CC9605A9-E494-17A5-4022-9272ACCC8FEA}"/>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9FE75CAB-AD9D-B790-96EC-B23B2E514E63}"/>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5" name="Picture 4" descr="A screenshot of a computer&#10;&#10;AI-generated content may be incorrect.">
            <a:extLst>
              <a:ext uri="{FF2B5EF4-FFF2-40B4-BE49-F238E27FC236}">
                <a16:creationId xmlns:a16="http://schemas.microsoft.com/office/drawing/2014/main" id="{7A06B1B6-BDFA-D7D4-6A66-76B20019D37A}"/>
              </a:ext>
            </a:extLst>
          </p:cNvPr>
          <p:cNvPicPr>
            <a:picLocks noChangeAspect="1"/>
          </p:cNvPicPr>
          <p:nvPr/>
        </p:nvPicPr>
        <p:blipFill>
          <a:blip r:embed="rId3"/>
          <a:stretch>
            <a:fillRect/>
          </a:stretch>
        </p:blipFill>
        <p:spPr>
          <a:xfrm>
            <a:off x="504092" y="1037600"/>
            <a:ext cx="11195539" cy="4864862"/>
          </a:xfrm>
          <a:prstGeom prst="rect">
            <a:avLst/>
          </a:prstGeom>
        </p:spPr>
      </p:pic>
    </p:spTree>
    <p:extLst>
      <p:ext uri="{BB962C8B-B14F-4D97-AF65-F5344CB8AC3E}">
        <p14:creationId xmlns:p14="http://schemas.microsoft.com/office/powerpoint/2010/main" val="433426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9A80C396-F1AD-AFD1-AD1E-5C93E4F39B1E}"/>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B3FE08B-D41B-90F7-D624-3787C30287F0}"/>
              </a:ext>
            </a:extLst>
          </p:cNvPr>
          <p:cNvSpPr>
            <a:spLocks noGrp="1"/>
          </p:cNvSpPr>
          <p:nvPr>
            <p:ph type="sldNum" sz="quarter" idx="7"/>
          </p:nvPr>
        </p:nvSpPr>
        <p:spPr/>
        <p:txBody>
          <a:bodyPr/>
          <a:lstStyle/>
          <a:p>
            <a:fld id="{B6F15528-21DE-4FAA-801E-634DDDAF4B2B}" type="slidenum">
              <a:rPr lang="en-GB" smtClean="0"/>
              <a:pPr/>
              <a:t>25</a:t>
            </a:fld>
            <a:endParaRPr lang="en-GB"/>
          </a:p>
        </p:txBody>
      </p:sp>
      <p:sp>
        <p:nvSpPr>
          <p:cNvPr id="4" name="Titre 3">
            <a:extLst>
              <a:ext uri="{FF2B5EF4-FFF2-40B4-BE49-F238E27FC236}">
                <a16:creationId xmlns:a16="http://schemas.microsoft.com/office/drawing/2014/main" id="{6C979F08-20AD-A939-6AB8-3FD7EE1B8A02}"/>
              </a:ext>
            </a:extLst>
          </p:cNvPr>
          <p:cNvSpPr>
            <a:spLocks noGrp="1"/>
          </p:cNvSpPr>
          <p:nvPr>
            <p:ph type="title"/>
          </p:nvPr>
        </p:nvSpPr>
        <p:spPr>
          <a:xfrm>
            <a:off x="409331" y="173177"/>
            <a:ext cx="10636738" cy="732747"/>
          </a:xfrm>
        </p:spPr>
        <p:txBody>
          <a:bodyPr>
            <a:normAutofit/>
          </a:bodyPr>
          <a:lstStyle/>
          <a:p>
            <a:r>
              <a:rPr lang="en-US" sz="4000" b="1" err="1">
                <a:solidFill>
                  <a:schemeClr val="accent2"/>
                </a:solidFill>
                <a:latin typeface="Noto Sans Display ExtraLight"/>
              </a:rPr>
              <a:t>CosmoDB</a:t>
            </a:r>
            <a:endParaRPr lang="en-US" sz="4000" b="1" err="1">
              <a:solidFill>
                <a:schemeClr val="accent2"/>
              </a:solidFill>
            </a:endParaRPr>
          </a:p>
        </p:txBody>
      </p:sp>
      <p:pic>
        <p:nvPicPr>
          <p:cNvPr id="6" name="Picture 5" descr="Logo&#10;&#10;Description automatically generated">
            <a:extLst>
              <a:ext uri="{FF2B5EF4-FFF2-40B4-BE49-F238E27FC236}">
                <a16:creationId xmlns:a16="http://schemas.microsoft.com/office/drawing/2014/main" id="{35D228DF-C7C0-364D-7470-DCF02C7DEC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2274623D-EE21-3AA5-E2AC-4FA5D1BACCB3}"/>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18C85404-577C-C97E-1395-F893DFAB405A}"/>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8" name="Picture 7" descr="A screenshot of a computer&#10;&#10;AI-generated content may be incorrect.">
            <a:extLst>
              <a:ext uri="{FF2B5EF4-FFF2-40B4-BE49-F238E27FC236}">
                <a16:creationId xmlns:a16="http://schemas.microsoft.com/office/drawing/2014/main" id="{A8CFFF5A-00D4-8944-76B3-2B5B232DD0B4}"/>
              </a:ext>
            </a:extLst>
          </p:cNvPr>
          <p:cNvPicPr>
            <a:picLocks noChangeAspect="1"/>
          </p:cNvPicPr>
          <p:nvPr/>
        </p:nvPicPr>
        <p:blipFill>
          <a:blip r:embed="rId3"/>
          <a:stretch>
            <a:fillRect/>
          </a:stretch>
        </p:blipFill>
        <p:spPr>
          <a:xfrm>
            <a:off x="167898" y="1087519"/>
            <a:ext cx="11804543" cy="3804723"/>
          </a:xfrm>
          <a:prstGeom prst="rect">
            <a:avLst/>
          </a:prstGeom>
        </p:spPr>
      </p:pic>
    </p:spTree>
    <p:extLst>
      <p:ext uri="{BB962C8B-B14F-4D97-AF65-F5344CB8AC3E}">
        <p14:creationId xmlns:p14="http://schemas.microsoft.com/office/powerpoint/2010/main" val="82534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D30DF5B0-36E4-8F64-A831-678C2A732BBB}"/>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0CAE926-744D-F52A-ED8B-BE73F7DBFFCF}"/>
              </a:ext>
            </a:extLst>
          </p:cNvPr>
          <p:cNvSpPr>
            <a:spLocks noGrp="1"/>
          </p:cNvSpPr>
          <p:nvPr>
            <p:ph type="sldNum" sz="quarter" idx="7"/>
          </p:nvPr>
        </p:nvSpPr>
        <p:spPr/>
        <p:txBody>
          <a:bodyPr/>
          <a:lstStyle/>
          <a:p>
            <a:fld id="{B6F15528-21DE-4FAA-801E-634DDDAF4B2B}" type="slidenum">
              <a:rPr lang="en-GB" smtClean="0"/>
              <a:pPr/>
              <a:t>26</a:t>
            </a:fld>
            <a:endParaRPr lang="en-GB"/>
          </a:p>
        </p:txBody>
      </p:sp>
      <p:sp>
        <p:nvSpPr>
          <p:cNvPr id="4" name="Titre 3">
            <a:extLst>
              <a:ext uri="{FF2B5EF4-FFF2-40B4-BE49-F238E27FC236}">
                <a16:creationId xmlns:a16="http://schemas.microsoft.com/office/drawing/2014/main" id="{8E5E0DE0-263B-A2DE-72AE-C41F690AC757}"/>
              </a:ext>
            </a:extLst>
          </p:cNvPr>
          <p:cNvSpPr>
            <a:spLocks noGrp="1"/>
          </p:cNvSpPr>
          <p:nvPr>
            <p:ph type="title"/>
          </p:nvPr>
        </p:nvSpPr>
        <p:spPr>
          <a:xfrm>
            <a:off x="409331" y="173177"/>
            <a:ext cx="10636738" cy="732747"/>
          </a:xfrm>
        </p:spPr>
        <p:txBody>
          <a:bodyPr>
            <a:normAutofit/>
          </a:bodyPr>
          <a:lstStyle/>
          <a:p>
            <a:r>
              <a:rPr lang="en-US" sz="4000" b="1">
                <a:solidFill>
                  <a:schemeClr val="accent2"/>
                </a:solidFill>
                <a:latin typeface="Noto Sans Display ExtraLight"/>
              </a:rPr>
              <a:t>Application Gateway</a:t>
            </a:r>
            <a:endParaRPr lang="en-US" sz="4000" b="1">
              <a:solidFill>
                <a:schemeClr val="accent2"/>
              </a:solidFill>
            </a:endParaRPr>
          </a:p>
        </p:txBody>
      </p:sp>
      <p:pic>
        <p:nvPicPr>
          <p:cNvPr id="6" name="Picture 5" descr="Logo&#10;&#10;Description automatically generated">
            <a:extLst>
              <a:ext uri="{FF2B5EF4-FFF2-40B4-BE49-F238E27FC236}">
                <a16:creationId xmlns:a16="http://schemas.microsoft.com/office/drawing/2014/main" id="{492F49B5-1C9D-80ED-8CC1-1588801FFF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EA3FACEF-092F-6EC7-46AA-A1392C6D7CD8}"/>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B2F966D1-52FA-735A-62AD-F7C70BC0E2AB}"/>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5" name="Picture 4" descr="A screenshot of a computer&#10;&#10;AI-generated content may be incorrect.">
            <a:extLst>
              <a:ext uri="{FF2B5EF4-FFF2-40B4-BE49-F238E27FC236}">
                <a16:creationId xmlns:a16="http://schemas.microsoft.com/office/drawing/2014/main" id="{F6178916-81DC-4201-AAE7-954401C8D3F5}"/>
              </a:ext>
            </a:extLst>
          </p:cNvPr>
          <p:cNvPicPr>
            <a:picLocks noChangeAspect="1"/>
          </p:cNvPicPr>
          <p:nvPr/>
        </p:nvPicPr>
        <p:blipFill>
          <a:blip r:embed="rId3"/>
          <a:stretch>
            <a:fillRect/>
          </a:stretch>
        </p:blipFill>
        <p:spPr>
          <a:xfrm>
            <a:off x="116237" y="930503"/>
            <a:ext cx="11959526" cy="2891808"/>
          </a:xfrm>
          <a:prstGeom prst="rect">
            <a:avLst/>
          </a:prstGeom>
        </p:spPr>
      </p:pic>
      <p:pic>
        <p:nvPicPr>
          <p:cNvPr id="8" name="Picture 7" descr="A screen shot of a computer&#10;&#10;AI-generated content may be incorrect.">
            <a:extLst>
              <a:ext uri="{FF2B5EF4-FFF2-40B4-BE49-F238E27FC236}">
                <a16:creationId xmlns:a16="http://schemas.microsoft.com/office/drawing/2014/main" id="{3729C2AD-92D1-C75D-5586-5E7C3035C91C}"/>
              </a:ext>
            </a:extLst>
          </p:cNvPr>
          <p:cNvPicPr>
            <a:picLocks noChangeAspect="1"/>
          </p:cNvPicPr>
          <p:nvPr/>
        </p:nvPicPr>
        <p:blipFill>
          <a:blip r:embed="rId4"/>
          <a:stretch>
            <a:fillRect/>
          </a:stretch>
        </p:blipFill>
        <p:spPr>
          <a:xfrm>
            <a:off x="1717729" y="3896662"/>
            <a:ext cx="8756543" cy="2616370"/>
          </a:xfrm>
          <a:prstGeom prst="rect">
            <a:avLst/>
          </a:prstGeom>
        </p:spPr>
      </p:pic>
    </p:spTree>
    <p:extLst>
      <p:ext uri="{BB962C8B-B14F-4D97-AF65-F5344CB8AC3E}">
        <p14:creationId xmlns:p14="http://schemas.microsoft.com/office/powerpoint/2010/main" val="3569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4318FE9F-3C9C-AF4A-1E73-967B67151478}"/>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A7BB912-3596-AF45-21C6-107592E49C4B}"/>
              </a:ext>
            </a:extLst>
          </p:cNvPr>
          <p:cNvSpPr>
            <a:spLocks noGrp="1"/>
          </p:cNvSpPr>
          <p:nvPr>
            <p:ph type="sldNum" sz="quarter" idx="7"/>
          </p:nvPr>
        </p:nvSpPr>
        <p:spPr/>
        <p:txBody>
          <a:bodyPr/>
          <a:lstStyle/>
          <a:p>
            <a:fld id="{B6F15528-21DE-4FAA-801E-634DDDAF4B2B}" type="slidenum">
              <a:rPr lang="en-GB" smtClean="0"/>
              <a:pPr/>
              <a:t>27</a:t>
            </a:fld>
            <a:endParaRPr lang="en-GB"/>
          </a:p>
        </p:txBody>
      </p:sp>
      <p:sp>
        <p:nvSpPr>
          <p:cNvPr id="4" name="Titre 3">
            <a:extLst>
              <a:ext uri="{FF2B5EF4-FFF2-40B4-BE49-F238E27FC236}">
                <a16:creationId xmlns:a16="http://schemas.microsoft.com/office/drawing/2014/main" id="{BD875A68-65E0-0BBC-4860-A6A596131175}"/>
              </a:ext>
            </a:extLst>
          </p:cNvPr>
          <p:cNvSpPr>
            <a:spLocks noGrp="1"/>
          </p:cNvSpPr>
          <p:nvPr>
            <p:ph type="title"/>
          </p:nvPr>
        </p:nvSpPr>
        <p:spPr>
          <a:xfrm>
            <a:off x="409331" y="173177"/>
            <a:ext cx="10636738" cy="732747"/>
          </a:xfrm>
        </p:spPr>
        <p:txBody>
          <a:bodyPr>
            <a:normAutofit/>
          </a:bodyPr>
          <a:lstStyle/>
          <a:p>
            <a:r>
              <a:rPr lang="en-US" sz="4000" b="1">
                <a:solidFill>
                  <a:schemeClr val="accent2"/>
                </a:solidFill>
                <a:latin typeface="Noto Sans Display ExtraLight"/>
              </a:rPr>
              <a:t>Load Balancer</a:t>
            </a:r>
            <a:endParaRPr lang="en-US" sz="4000" b="1">
              <a:solidFill>
                <a:schemeClr val="accent2"/>
              </a:solidFill>
            </a:endParaRPr>
          </a:p>
        </p:txBody>
      </p:sp>
      <p:pic>
        <p:nvPicPr>
          <p:cNvPr id="6" name="Picture 5" descr="Logo&#10;&#10;Description automatically generated">
            <a:extLst>
              <a:ext uri="{FF2B5EF4-FFF2-40B4-BE49-F238E27FC236}">
                <a16:creationId xmlns:a16="http://schemas.microsoft.com/office/drawing/2014/main" id="{89FCB0CE-BBBA-2A28-3F24-08F923C240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0CBBA9D8-E65B-2480-B52A-863FBD27CF15}"/>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AE18A646-453E-54C9-269C-CA7F09263B28}"/>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8" name="Picture 7" descr="A screenshot of a computer&#10;&#10;AI-generated content may be incorrect.">
            <a:extLst>
              <a:ext uri="{FF2B5EF4-FFF2-40B4-BE49-F238E27FC236}">
                <a16:creationId xmlns:a16="http://schemas.microsoft.com/office/drawing/2014/main" id="{94B4963A-1C68-5BC9-CDA1-FA3353712DC3}"/>
              </a:ext>
            </a:extLst>
          </p:cNvPr>
          <p:cNvPicPr>
            <a:picLocks noChangeAspect="1"/>
          </p:cNvPicPr>
          <p:nvPr/>
        </p:nvPicPr>
        <p:blipFill>
          <a:blip r:embed="rId3"/>
          <a:stretch>
            <a:fillRect/>
          </a:stretch>
        </p:blipFill>
        <p:spPr>
          <a:xfrm>
            <a:off x="1082842" y="905856"/>
            <a:ext cx="9959474" cy="5233447"/>
          </a:xfrm>
          <a:prstGeom prst="rect">
            <a:avLst/>
          </a:prstGeom>
        </p:spPr>
      </p:pic>
    </p:spTree>
    <p:extLst>
      <p:ext uri="{BB962C8B-B14F-4D97-AF65-F5344CB8AC3E}">
        <p14:creationId xmlns:p14="http://schemas.microsoft.com/office/powerpoint/2010/main" val="248467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9F88573D-9065-5B8D-FA4B-D6CFFCCFFAF8}"/>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1BAB359D-7C32-54DA-4835-3D54A258E099}"/>
              </a:ext>
            </a:extLst>
          </p:cNvPr>
          <p:cNvSpPr>
            <a:spLocks noGrp="1"/>
          </p:cNvSpPr>
          <p:nvPr>
            <p:ph type="sldNum" sz="quarter" idx="7"/>
          </p:nvPr>
        </p:nvSpPr>
        <p:spPr/>
        <p:txBody>
          <a:bodyPr/>
          <a:lstStyle/>
          <a:p>
            <a:fld id="{B6F15528-21DE-4FAA-801E-634DDDAF4B2B}" type="slidenum">
              <a:rPr lang="en-GB" smtClean="0"/>
              <a:pPr/>
              <a:t>28</a:t>
            </a:fld>
            <a:endParaRPr lang="en-GB"/>
          </a:p>
        </p:txBody>
      </p:sp>
      <p:sp>
        <p:nvSpPr>
          <p:cNvPr id="4" name="Titre 3">
            <a:extLst>
              <a:ext uri="{FF2B5EF4-FFF2-40B4-BE49-F238E27FC236}">
                <a16:creationId xmlns:a16="http://schemas.microsoft.com/office/drawing/2014/main" id="{E4B6ABAB-F5CD-199D-2FCC-ACE8DE3AD5B3}"/>
              </a:ext>
            </a:extLst>
          </p:cNvPr>
          <p:cNvSpPr>
            <a:spLocks noGrp="1"/>
          </p:cNvSpPr>
          <p:nvPr>
            <p:ph type="title"/>
          </p:nvPr>
        </p:nvSpPr>
        <p:spPr>
          <a:xfrm>
            <a:off x="409331" y="173177"/>
            <a:ext cx="10636738" cy="732747"/>
          </a:xfrm>
        </p:spPr>
        <p:txBody>
          <a:bodyPr>
            <a:normAutofit/>
          </a:bodyPr>
          <a:lstStyle/>
          <a:p>
            <a:r>
              <a:rPr lang="en-US" sz="4000" b="1">
                <a:solidFill>
                  <a:schemeClr val="accent2"/>
                </a:solidFill>
                <a:latin typeface="Noto Sans Display ExtraLight"/>
              </a:rPr>
              <a:t>Metrics</a:t>
            </a:r>
            <a:endParaRPr lang="en-US" sz="4000" b="1">
              <a:solidFill>
                <a:schemeClr val="accent2"/>
              </a:solidFill>
            </a:endParaRPr>
          </a:p>
        </p:txBody>
      </p:sp>
      <p:pic>
        <p:nvPicPr>
          <p:cNvPr id="6" name="Picture 5" descr="Logo&#10;&#10;Description automatically generated">
            <a:extLst>
              <a:ext uri="{FF2B5EF4-FFF2-40B4-BE49-F238E27FC236}">
                <a16:creationId xmlns:a16="http://schemas.microsoft.com/office/drawing/2014/main" id="{514909C8-073F-EBC9-FE02-28C595D36E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958B1790-EB9D-A4E5-3E92-F90EAA875C27}"/>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C5B5D81F-EDA5-387E-E6D4-987655447517}"/>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5" name="Picture 4" descr="A graph with blue and orange rectangular bars&#10;&#10;AI-generated content may be incorrect.">
            <a:extLst>
              <a:ext uri="{FF2B5EF4-FFF2-40B4-BE49-F238E27FC236}">
                <a16:creationId xmlns:a16="http://schemas.microsoft.com/office/drawing/2014/main" id="{FF8DDB8F-BCE9-E2BF-1A6F-C1A16F4C5BA7}"/>
              </a:ext>
            </a:extLst>
          </p:cNvPr>
          <p:cNvPicPr>
            <a:picLocks noChangeAspect="1"/>
          </p:cNvPicPr>
          <p:nvPr/>
        </p:nvPicPr>
        <p:blipFill>
          <a:blip r:embed="rId3"/>
          <a:stretch>
            <a:fillRect/>
          </a:stretch>
        </p:blipFill>
        <p:spPr>
          <a:xfrm>
            <a:off x="1252058" y="917534"/>
            <a:ext cx="9689023" cy="5742767"/>
          </a:xfrm>
          <a:prstGeom prst="rect">
            <a:avLst/>
          </a:prstGeom>
        </p:spPr>
      </p:pic>
      <p:sp>
        <p:nvSpPr>
          <p:cNvPr id="8" name="TextBox 7">
            <a:extLst>
              <a:ext uri="{FF2B5EF4-FFF2-40B4-BE49-F238E27FC236}">
                <a16:creationId xmlns:a16="http://schemas.microsoft.com/office/drawing/2014/main" id="{989C873E-E9BB-376E-5B38-1632ABE6E671}"/>
              </a:ext>
            </a:extLst>
          </p:cNvPr>
          <p:cNvSpPr txBox="1"/>
          <p:nvPr/>
        </p:nvSpPr>
        <p:spPr>
          <a:xfrm>
            <a:off x="2180665" y="275665"/>
            <a:ext cx="332590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latin typeface="Apple Color Emoji"/>
              </a:rPr>
              <a:t>📈</a:t>
            </a:r>
            <a:endParaRPr lang="en-US" sz="3200" dirty="0"/>
          </a:p>
        </p:txBody>
      </p:sp>
    </p:spTree>
    <p:extLst>
      <p:ext uri="{BB962C8B-B14F-4D97-AF65-F5344CB8AC3E}">
        <p14:creationId xmlns:p14="http://schemas.microsoft.com/office/powerpoint/2010/main" val="243708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0629A1E6-170A-EF61-AB5D-B224F6568D3B}"/>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05E3C84C-F03A-AAA8-7ECF-E2F4DE573783}"/>
              </a:ext>
            </a:extLst>
          </p:cNvPr>
          <p:cNvSpPr>
            <a:spLocks noGrp="1"/>
          </p:cNvSpPr>
          <p:nvPr>
            <p:ph type="sldNum" sz="quarter" idx="7"/>
          </p:nvPr>
        </p:nvSpPr>
        <p:spPr/>
        <p:txBody>
          <a:bodyPr/>
          <a:lstStyle/>
          <a:p>
            <a:fld id="{B6F15528-21DE-4FAA-801E-634DDDAF4B2B}" type="slidenum">
              <a:rPr lang="en-GB" smtClean="0"/>
              <a:pPr/>
              <a:t>29</a:t>
            </a:fld>
            <a:endParaRPr lang="en-GB"/>
          </a:p>
        </p:txBody>
      </p:sp>
      <p:sp>
        <p:nvSpPr>
          <p:cNvPr id="4" name="Titre 3">
            <a:extLst>
              <a:ext uri="{FF2B5EF4-FFF2-40B4-BE49-F238E27FC236}">
                <a16:creationId xmlns:a16="http://schemas.microsoft.com/office/drawing/2014/main" id="{0BF7BF46-9100-B45A-EB27-7195DA3295E4}"/>
              </a:ext>
            </a:extLst>
          </p:cNvPr>
          <p:cNvSpPr>
            <a:spLocks noGrp="1"/>
          </p:cNvSpPr>
          <p:nvPr>
            <p:ph type="title"/>
          </p:nvPr>
        </p:nvSpPr>
        <p:spPr>
          <a:xfrm>
            <a:off x="409331" y="173177"/>
            <a:ext cx="10636738" cy="732747"/>
          </a:xfrm>
        </p:spPr>
        <p:txBody>
          <a:bodyPr>
            <a:normAutofit/>
          </a:bodyPr>
          <a:lstStyle/>
          <a:p>
            <a:r>
              <a:rPr lang="en-US" sz="4000" b="1" dirty="0">
                <a:solidFill>
                  <a:schemeClr val="accent2"/>
                </a:solidFill>
                <a:latin typeface="Noto Sans Display ExtraLight"/>
              </a:rPr>
              <a:t>Ansible</a:t>
            </a:r>
            <a:endParaRPr lang="en-US" sz="4000" b="1" dirty="0">
              <a:solidFill>
                <a:schemeClr val="accent2"/>
              </a:solidFill>
            </a:endParaRPr>
          </a:p>
        </p:txBody>
      </p:sp>
      <p:pic>
        <p:nvPicPr>
          <p:cNvPr id="6" name="Picture 5" descr="Logo&#10;&#10;Description automatically generated">
            <a:extLst>
              <a:ext uri="{FF2B5EF4-FFF2-40B4-BE49-F238E27FC236}">
                <a16:creationId xmlns:a16="http://schemas.microsoft.com/office/drawing/2014/main" id="{38D46633-A31B-E139-D1FB-1DA8376257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0F350544-771D-8071-4DDC-AC7986185203}"/>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8ABE5526-FC2F-ADFE-D05D-72420445754B}"/>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sp>
        <p:nvSpPr>
          <p:cNvPr id="5" name="TextBox 4">
            <a:extLst>
              <a:ext uri="{FF2B5EF4-FFF2-40B4-BE49-F238E27FC236}">
                <a16:creationId xmlns:a16="http://schemas.microsoft.com/office/drawing/2014/main" id="{0CC0CAAD-B9CC-0BCD-D290-B1F181959728}"/>
              </a:ext>
            </a:extLst>
          </p:cNvPr>
          <p:cNvSpPr txBox="1"/>
          <p:nvPr/>
        </p:nvSpPr>
        <p:spPr>
          <a:xfrm>
            <a:off x="327810" y="1239016"/>
            <a:ext cx="11542354" cy="49398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700" b="1" dirty="0">
                <a:solidFill>
                  <a:srgbClr val="85472A"/>
                </a:solidFill>
              </a:rPr>
              <a:t>What is Ansible?</a:t>
            </a:r>
            <a:endParaRPr lang="en-US" sz="2700">
              <a:solidFill>
                <a:srgbClr val="85472A"/>
              </a:solidFill>
              <a:ea typeface="Calibri"/>
              <a:cs typeface="Calibri"/>
            </a:endParaRPr>
          </a:p>
          <a:p>
            <a:r>
              <a:rPr lang="en-US" sz="2700" dirty="0">
                <a:solidFill>
                  <a:srgbClr val="424242"/>
                </a:solidFill>
                <a:ea typeface="+mn-lt"/>
                <a:cs typeface="+mn-lt"/>
              </a:rPr>
              <a:t>Ansible is an open-source automation tool that enables efficient management of IT infrastructure. It automates tasks such as configuration management, software deployment, and system orchestration.</a:t>
            </a:r>
            <a:endParaRPr lang="en-US" sz="2700">
              <a:ea typeface="Calibri"/>
              <a:cs typeface="Calibri"/>
            </a:endParaRPr>
          </a:p>
          <a:p>
            <a:endParaRPr lang="en-US" sz="2700" dirty="0">
              <a:ea typeface="Calibri"/>
              <a:cs typeface="Calibri"/>
            </a:endParaRPr>
          </a:p>
          <a:p>
            <a:r>
              <a:rPr lang="en-US" sz="2700" b="1" dirty="0">
                <a:solidFill>
                  <a:srgbClr val="85472A"/>
                </a:solidFill>
              </a:rPr>
              <a:t>Key Features</a:t>
            </a:r>
            <a:endParaRPr lang="en-US" sz="2700" b="1">
              <a:solidFill>
                <a:srgbClr val="85472A"/>
              </a:solidFill>
              <a:ea typeface="Calibri"/>
              <a:cs typeface="Calibri"/>
            </a:endParaRPr>
          </a:p>
          <a:p>
            <a:pPr marL="457200" indent="-457200">
              <a:buAutoNum type="arabicPeriod"/>
            </a:pPr>
            <a:r>
              <a:rPr lang="en-US" sz="2700" b="1" dirty="0">
                <a:solidFill>
                  <a:srgbClr val="85472A"/>
                </a:solidFill>
                <a:ea typeface="+mn-lt"/>
                <a:cs typeface="+mn-lt"/>
              </a:rPr>
              <a:t>Agentless Architecture</a:t>
            </a:r>
            <a:r>
              <a:rPr lang="en-US" sz="2700" dirty="0">
                <a:solidFill>
                  <a:srgbClr val="424242"/>
                </a:solidFill>
                <a:ea typeface="+mn-lt"/>
                <a:cs typeface="+mn-lt"/>
              </a:rPr>
              <a:t> – Communicates over SSH; no agents required on target machines</a:t>
            </a:r>
            <a:endParaRPr lang="en-US" sz="2700">
              <a:ea typeface="Calibri"/>
              <a:cs typeface="Calibri"/>
            </a:endParaRPr>
          </a:p>
          <a:p>
            <a:pPr marL="457200" indent="-457200">
              <a:buAutoNum type="arabicPeriod"/>
            </a:pPr>
            <a:r>
              <a:rPr lang="en-US" sz="2700" b="1" dirty="0">
                <a:solidFill>
                  <a:srgbClr val="85472A"/>
                </a:solidFill>
                <a:ea typeface="+mn-lt"/>
                <a:cs typeface="+mn-lt"/>
              </a:rPr>
              <a:t>YAML-Based Playbooks</a:t>
            </a:r>
            <a:r>
              <a:rPr lang="en-US" sz="2700" dirty="0">
                <a:solidFill>
                  <a:srgbClr val="424242"/>
                </a:solidFill>
                <a:ea typeface="+mn-lt"/>
                <a:cs typeface="+mn-lt"/>
              </a:rPr>
              <a:t> – Easy-to-read and write automation scripts</a:t>
            </a:r>
            <a:endParaRPr lang="en-US" sz="2700">
              <a:ea typeface="Calibri"/>
              <a:cs typeface="Calibri"/>
            </a:endParaRPr>
          </a:p>
          <a:p>
            <a:pPr marL="457200" indent="-457200">
              <a:buAutoNum type="arabicPeriod"/>
            </a:pPr>
            <a:r>
              <a:rPr lang="en-US" sz="2700" b="1" dirty="0">
                <a:solidFill>
                  <a:srgbClr val="85472A"/>
                </a:solidFill>
                <a:ea typeface="+mn-lt"/>
                <a:cs typeface="+mn-lt"/>
              </a:rPr>
              <a:t>Idempotent Execution</a:t>
            </a:r>
            <a:r>
              <a:rPr lang="en-US" sz="2700" dirty="0">
                <a:solidFill>
                  <a:srgbClr val="424242"/>
                </a:solidFill>
                <a:ea typeface="+mn-lt"/>
                <a:cs typeface="+mn-lt"/>
              </a:rPr>
              <a:t> – Ensures consistent results across multiple runs</a:t>
            </a:r>
            <a:endParaRPr lang="en-US" sz="2700">
              <a:ea typeface="Calibri"/>
              <a:cs typeface="Calibri"/>
            </a:endParaRPr>
          </a:p>
          <a:p>
            <a:pPr marL="457200" indent="-457200">
              <a:buAutoNum type="arabicPeriod"/>
            </a:pPr>
            <a:r>
              <a:rPr lang="en-US" sz="2700" b="1" dirty="0">
                <a:solidFill>
                  <a:srgbClr val="85472A"/>
                </a:solidFill>
                <a:ea typeface="+mn-lt"/>
                <a:cs typeface="+mn-lt"/>
              </a:rPr>
              <a:t>Extensive Module Library</a:t>
            </a:r>
            <a:r>
              <a:rPr lang="en-US" sz="2700" dirty="0">
                <a:solidFill>
                  <a:srgbClr val="424242"/>
                </a:solidFill>
                <a:ea typeface="+mn-lt"/>
                <a:cs typeface="+mn-lt"/>
              </a:rPr>
              <a:t> – Supports a wide range of automation tasks</a:t>
            </a:r>
            <a:endParaRPr lang="en-US" sz="2700">
              <a:ea typeface="Calibri"/>
              <a:cs typeface="Calibri"/>
            </a:endParaRPr>
          </a:p>
          <a:p>
            <a:pPr algn="l"/>
            <a:endParaRPr lang="en-US" dirty="0">
              <a:ea typeface="Calibri"/>
              <a:cs typeface="Calibri"/>
            </a:endParaRPr>
          </a:p>
        </p:txBody>
      </p:sp>
    </p:spTree>
    <p:extLst>
      <p:ext uri="{BB962C8B-B14F-4D97-AF65-F5344CB8AC3E}">
        <p14:creationId xmlns:p14="http://schemas.microsoft.com/office/powerpoint/2010/main" val="255069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29912EA8-61E5-57A6-0B3A-D91B209F15F1}"/>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1B1DDF08-6489-92EB-6C8C-40AF736D72F5}"/>
              </a:ext>
            </a:extLst>
          </p:cNvPr>
          <p:cNvSpPr>
            <a:spLocks noGrp="1"/>
          </p:cNvSpPr>
          <p:nvPr>
            <p:ph type="sldNum" sz="quarter" idx="7"/>
          </p:nvPr>
        </p:nvSpPr>
        <p:spPr/>
        <p:txBody>
          <a:bodyPr/>
          <a:lstStyle/>
          <a:p>
            <a:fld id="{B6F15528-21DE-4FAA-801E-634DDDAF4B2B}" type="slidenum">
              <a:rPr lang="en-GB" smtClean="0"/>
              <a:pPr/>
              <a:t>3</a:t>
            </a:fld>
            <a:endParaRPr lang="en-GB"/>
          </a:p>
        </p:txBody>
      </p:sp>
      <p:sp>
        <p:nvSpPr>
          <p:cNvPr id="4" name="Titre 3">
            <a:extLst>
              <a:ext uri="{FF2B5EF4-FFF2-40B4-BE49-F238E27FC236}">
                <a16:creationId xmlns:a16="http://schemas.microsoft.com/office/drawing/2014/main" id="{A421B2C0-A1DC-6669-D31B-56BA92A97025}"/>
              </a:ext>
            </a:extLst>
          </p:cNvPr>
          <p:cNvSpPr>
            <a:spLocks noGrp="1"/>
          </p:cNvSpPr>
          <p:nvPr>
            <p:ph type="title"/>
          </p:nvPr>
        </p:nvSpPr>
        <p:spPr>
          <a:xfrm>
            <a:off x="381000" y="384192"/>
            <a:ext cx="5715000" cy="369332"/>
          </a:xfrm>
        </p:spPr>
        <p:txBody>
          <a:bodyPr>
            <a:noAutofit/>
          </a:bodyPr>
          <a:lstStyle/>
          <a:p>
            <a:r>
              <a:rPr lang="en-US" sz="3600" b="1">
                <a:solidFill>
                  <a:schemeClr val="accent2"/>
                </a:solidFill>
                <a:latin typeface="Noto Sans Display ExtraLight"/>
              </a:rPr>
              <a:t>Objectives of Project</a:t>
            </a:r>
            <a:endParaRPr lang="fr-FR" sz="3600" b="1">
              <a:solidFill>
                <a:schemeClr val="accent2"/>
              </a:solidFill>
              <a:latin typeface="Noto Sans Display ExtraLight"/>
            </a:endParaRPr>
          </a:p>
        </p:txBody>
      </p:sp>
      <p:sp>
        <p:nvSpPr>
          <p:cNvPr id="5" name="Espace réservé du texte 4">
            <a:extLst>
              <a:ext uri="{FF2B5EF4-FFF2-40B4-BE49-F238E27FC236}">
                <a16:creationId xmlns:a16="http://schemas.microsoft.com/office/drawing/2014/main" id="{496C1734-3867-EFE9-3500-C9D98E5CB003}"/>
              </a:ext>
            </a:extLst>
          </p:cNvPr>
          <p:cNvSpPr>
            <a:spLocks noGrp="1"/>
          </p:cNvSpPr>
          <p:nvPr>
            <p:ph type="body" sz="quarter" idx="10"/>
          </p:nvPr>
        </p:nvSpPr>
        <p:spPr>
          <a:xfrm>
            <a:off x="381000" y="995462"/>
            <a:ext cx="7149246" cy="5406096"/>
          </a:xfrm>
        </p:spPr>
        <p:txBody>
          <a:bodyPr vert="horz" lIns="91440" tIns="45720" rIns="91440" bIns="45720" numCol="1" spcCol="288000" rtlCol="0" anchor="t">
            <a:noAutofit/>
          </a:bodyPr>
          <a:lstStyle/>
          <a:p>
            <a:pPr>
              <a:buNone/>
            </a:pPr>
            <a:r>
              <a:rPr lang="en-GB" sz="1950" b="1" dirty="0">
                <a:latin typeface="Noto Sans"/>
                <a:ea typeface="Noto Sans"/>
                <a:cs typeface="Noto Sans"/>
              </a:rPr>
              <a:t>Objective 2: Cost Optimization Through Data-Driven Insights</a:t>
            </a:r>
            <a:endParaRPr lang="en-GB" sz="1950" b="1" dirty="0"/>
          </a:p>
          <a:p>
            <a:pPr>
              <a:buNone/>
            </a:pPr>
            <a:r>
              <a:rPr lang="en-GB" sz="1800" b="1" dirty="0">
                <a:solidFill>
                  <a:srgbClr val="424242"/>
                </a:solidFill>
                <a:latin typeface="Noto Sans"/>
                <a:ea typeface="Noto Sans"/>
                <a:cs typeface="Noto Sans"/>
              </a:rPr>
              <a:t>    Utilize advisory reports and analytics to identify cost-saving opportunities and enhance financial efficiency across operations.</a:t>
            </a:r>
            <a:endParaRPr lang="en-GB" sz="1800" b="1" dirty="0">
              <a:latin typeface="Noto Sans"/>
            </a:endParaRPr>
          </a:p>
          <a:p>
            <a:pPr>
              <a:lnSpc>
                <a:spcPct val="100000"/>
              </a:lnSpc>
              <a:buNone/>
            </a:pPr>
            <a:r>
              <a:rPr lang="en-GB" sz="1950" b="1" dirty="0">
                <a:solidFill>
                  <a:srgbClr val="85472A"/>
                </a:solidFill>
                <a:latin typeface="Noto Sans"/>
                <a:ea typeface="Noto Sans"/>
                <a:cs typeface="Noto Sans"/>
              </a:rPr>
              <a:t>Key Benefits:</a:t>
            </a:r>
            <a:r>
              <a:rPr lang="en-GB" sz="1950" b="1" dirty="0">
                <a:solidFill>
                  <a:srgbClr val="424242"/>
                </a:solidFill>
                <a:latin typeface="Noto Sans"/>
                <a:ea typeface="Noto Sans"/>
                <a:cs typeface="Noto Sans"/>
              </a:rPr>
              <a:t> </a:t>
            </a:r>
            <a:br>
              <a:rPr lang="en-GB" sz="900" b="1" dirty="0">
                <a:latin typeface="Noto Sans"/>
                <a:ea typeface="Noto Sans"/>
                <a:cs typeface="Noto Sans"/>
              </a:rPr>
            </a:br>
            <a:r>
              <a:rPr lang="en-GB" sz="1800" b="1" dirty="0">
                <a:solidFill>
                  <a:srgbClr val="85472A"/>
                </a:solidFill>
                <a:latin typeface="Noto Sans"/>
                <a:ea typeface="Noto Sans"/>
                <a:cs typeface="Noto Sans"/>
              </a:rPr>
              <a:t>1. Informed Decision-Making:</a:t>
            </a:r>
            <a:r>
              <a:rPr lang="en-GB" sz="1800" dirty="0">
                <a:solidFill>
                  <a:srgbClr val="85472A"/>
                </a:solidFill>
                <a:latin typeface="Noto Sans"/>
                <a:ea typeface="Noto Sans"/>
                <a:cs typeface="Noto Sans"/>
              </a:rPr>
              <a:t> </a:t>
            </a:r>
            <a:r>
              <a:rPr lang="en-GB" sz="1800" dirty="0">
                <a:solidFill>
                  <a:srgbClr val="424242"/>
                </a:solidFill>
                <a:latin typeface="Noto Sans"/>
                <a:ea typeface="Noto Sans"/>
                <a:cs typeface="Noto Sans"/>
              </a:rPr>
              <a:t>Leverage data insights to guide strategic financial actions.</a:t>
            </a:r>
            <a:br>
              <a:rPr lang="en-GB" sz="1800" dirty="0">
                <a:latin typeface="Noto Sans"/>
                <a:ea typeface="Noto Sans"/>
                <a:cs typeface="Noto Sans"/>
              </a:rPr>
            </a:br>
            <a:r>
              <a:rPr lang="en-GB" sz="1800" b="1" dirty="0">
                <a:solidFill>
                  <a:srgbClr val="85472A"/>
                </a:solidFill>
                <a:latin typeface="Noto Sans"/>
                <a:ea typeface="Noto Sans"/>
                <a:cs typeface="Noto Sans"/>
              </a:rPr>
              <a:t>2. Expense Reduction:</a:t>
            </a:r>
            <a:r>
              <a:rPr lang="en-GB" sz="1800" dirty="0">
                <a:solidFill>
                  <a:srgbClr val="85472A"/>
                </a:solidFill>
                <a:latin typeface="Noto Sans"/>
                <a:ea typeface="Noto Sans"/>
                <a:cs typeface="Noto Sans"/>
              </a:rPr>
              <a:t> </a:t>
            </a:r>
            <a:r>
              <a:rPr lang="en-GB" sz="1800" dirty="0">
                <a:solidFill>
                  <a:srgbClr val="424242"/>
                </a:solidFill>
                <a:latin typeface="Noto Sans"/>
                <a:ea typeface="Noto Sans"/>
                <a:cs typeface="Noto Sans"/>
              </a:rPr>
              <a:t>Identify and eliminate unnecessary or underutilized resources.</a:t>
            </a:r>
            <a:br>
              <a:rPr lang="en-GB" sz="1800" dirty="0">
                <a:latin typeface="Noto Sans"/>
                <a:ea typeface="Noto Sans"/>
                <a:cs typeface="Noto Sans"/>
              </a:rPr>
            </a:br>
            <a:r>
              <a:rPr lang="en-GB" sz="1800" b="1" dirty="0">
                <a:solidFill>
                  <a:srgbClr val="85472A"/>
                </a:solidFill>
                <a:latin typeface="Noto Sans"/>
                <a:ea typeface="Noto Sans"/>
                <a:cs typeface="Noto Sans"/>
              </a:rPr>
              <a:t>3. Improved ROI:</a:t>
            </a:r>
            <a:r>
              <a:rPr lang="en-GB" sz="1800" dirty="0">
                <a:solidFill>
                  <a:srgbClr val="424242"/>
                </a:solidFill>
                <a:latin typeface="Noto Sans"/>
                <a:ea typeface="Noto Sans"/>
                <a:cs typeface="Noto Sans"/>
              </a:rPr>
              <a:t> Maximize the value of investments through targeted optimizations.</a:t>
            </a:r>
            <a:br>
              <a:rPr lang="en-GB" sz="1800" dirty="0">
                <a:latin typeface="Noto Sans"/>
                <a:ea typeface="Noto Sans"/>
                <a:cs typeface="Noto Sans"/>
              </a:rPr>
            </a:br>
            <a:r>
              <a:rPr lang="en-GB" sz="1800" b="1" dirty="0">
                <a:solidFill>
                  <a:srgbClr val="85472A"/>
                </a:solidFill>
                <a:latin typeface="Noto Sans"/>
                <a:ea typeface="Noto Sans"/>
                <a:cs typeface="Noto Sans"/>
              </a:rPr>
              <a:t>4. Continuous Optimization:</a:t>
            </a:r>
            <a:r>
              <a:rPr lang="en-GB" sz="1800" dirty="0">
                <a:solidFill>
                  <a:srgbClr val="424242"/>
                </a:solidFill>
                <a:latin typeface="Noto Sans"/>
                <a:ea typeface="Noto Sans"/>
                <a:cs typeface="Noto Sans"/>
              </a:rPr>
              <a:t> Establish a feedback loop for ongoing cost control and performance improvement.</a:t>
            </a:r>
            <a:br>
              <a:rPr lang="en-GB" sz="1800" dirty="0">
                <a:latin typeface="Noto Sans"/>
                <a:ea typeface="Noto Sans"/>
                <a:cs typeface="Noto Sans"/>
              </a:rPr>
            </a:br>
            <a:r>
              <a:rPr lang="en-GB" sz="1800" b="1" dirty="0">
                <a:solidFill>
                  <a:srgbClr val="85472A"/>
                </a:solidFill>
                <a:latin typeface="Noto Sans"/>
                <a:ea typeface="Noto Sans"/>
                <a:cs typeface="Noto Sans"/>
              </a:rPr>
              <a:t>5. Strategic Planning:</a:t>
            </a:r>
            <a:r>
              <a:rPr lang="en-GB" sz="1800" dirty="0">
                <a:solidFill>
                  <a:srgbClr val="424242"/>
                </a:solidFill>
                <a:latin typeface="Noto Sans"/>
                <a:ea typeface="Noto Sans"/>
                <a:cs typeface="Noto Sans"/>
              </a:rPr>
              <a:t> Support long-term financial planning with actionable intelligence.</a:t>
            </a:r>
            <a:endParaRPr lang="en-GB" sz="1800" dirty="0"/>
          </a:p>
          <a:p>
            <a:pPr marL="0" indent="0">
              <a:buNone/>
            </a:pPr>
            <a:r>
              <a:rPr lang="en-GB" sz="1800" dirty="0">
                <a:solidFill>
                  <a:srgbClr val="424242"/>
                </a:solidFill>
                <a:latin typeface="Consolas"/>
                <a:ea typeface="Noto Sans"/>
                <a:cs typeface="Noto Sans"/>
              </a:rPr>
              <a:t>
</a:t>
            </a:r>
            <a:endParaRPr lang="en-GB" sz="1800" dirty="0">
              <a:solidFill>
                <a:srgbClr val="424242"/>
              </a:solidFill>
              <a:latin typeface="Consolas"/>
            </a:endParaRPr>
          </a:p>
          <a:p>
            <a:pPr>
              <a:buAutoNum type="arabicPeriod"/>
            </a:pPr>
            <a:endParaRPr lang="en-GB"/>
          </a:p>
          <a:p>
            <a:pPr>
              <a:buAutoNum type="arabicPeriod"/>
            </a:pPr>
            <a:endParaRPr lang="en-GB"/>
          </a:p>
          <a:p>
            <a:pPr marL="7620" lvl="1"/>
            <a:endParaRPr lang="en-GB"/>
          </a:p>
        </p:txBody>
      </p:sp>
      <p:pic>
        <p:nvPicPr>
          <p:cNvPr id="6" name="Picture 5" descr="Logo&#10;&#10;Description automatically generated">
            <a:extLst>
              <a:ext uri="{FF2B5EF4-FFF2-40B4-BE49-F238E27FC236}">
                <a16:creationId xmlns:a16="http://schemas.microsoft.com/office/drawing/2014/main" id="{9CE3BFCA-D839-091F-9ECC-7AD13275A6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pic>
        <p:nvPicPr>
          <p:cNvPr id="2" name="Picture 1" descr="Cloud Cost Optimization: Best Practices for Managing Cloud Expenditures ...">
            <a:extLst>
              <a:ext uri="{FF2B5EF4-FFF2-40B4-BE49-F238E27FC236}">
                <a16:creationId xmlns:a16="http://schemas.microsoft.com/office/drawing/2014/main" id="{94A17F61-DCAA-AEC0-2A04-1ED721B92EA9}"/>
              </a:ext>
            </a:extLst>
          </p:cNvPr>
          <p:cNvPicPr>
            <a:picLocks noChangeAspect="1"/>
          </p:cNvPicPr>
          <p:nvPr/>
        </p:nvPicPr>
        <p:blipFill>
          <a:blip r:embed="rId3"/>
          <a:stretch>
            <a:fillRect/>
          </a:stretch>
        </p:blipFill>
        <p:spPr>
          <a:xfrm>
            <a:off x="6628532" y="1137776"/>
            <a:ext cx="5904739" cy="3483888"/>
          </a:xfrm>
          <a:prstGeom prst="rect">
            <a:avLst/>
          </a:prstGeom>
        </p:spPr>
      </p:pic>
    </p:spTree>
    <p:extLst>
      <p:ext uri="{BB962C8B-B14F-4D97-AF65-F5344CB8AC3E}">
        <p14:creationId xmlns:p14="http://schemas.microsoft.com/office/powerpoint/2010/main" val="216980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98D54656-E0E0-1317-D3B7-B68BA8EA5363}"/>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5E01D36-5535-4993-799A-07CA21938FF5}"/>
              </a:ext>
            </a:extLst>
          </p:cNvPr>
          <p:cNvSpPr>
            <a:spLocks noGrp="1"/>
          </p:cNvSpPr>
          <p:nvPr>
            <p:ph type="sldNum" sz="quarter" idx="7"/>
          </p:nvPr>
        </p:nvSpPr>
        <p:spPr/>
        <p:txBody>
          <a:bodyPr/>
          <a:lstStyle/>
          <a:p>
            <a:fld id="{B6F15528-21DE-4FAA-801E-634DDDAF4B2B}" type="slidenum">
              <a:rPr lang="en-GB" smtClean="0"/>
              <a:pPr/>
              <a:t>30</a:t>
            </a:fld>
            <a:endParaRPr lang="en-GB"/>
          </a:p>
        </p:txBody>
      </p:sp>
      <p:sp>
        <p:nvSpPr>
          <p:cNvPr id="4" name="Titre 3">
            <a:extLst>
              <a:ext uri="{FF2B5EF4-FFF2-40B4-BE49-F238E27FC236}">
                <a16:creationId xmlns:a16="http://schemas.microsoft.com/office/drawing/2014/main" id="{9711F570-12BC-7010-A3B0-D7AA34FA37CB}"/>
              </a:ext>
            </a:extLst>
          </p:cNvPr>
          <p:cNvSpPr>
            <a:spLocks noGrp="1"/>
          </p:cNvSpPr>
          <p:nvPr>
            <p:ph type="title"/>
          </p:nvPr>
        </p:nvSpPr>
        <p:spPr>
          <a:xfrm>
            <a:off x="409331" y="173177"/>
            <a:ext cx="10636738" cy="732747"/>
          </a:xfrm>
        </p:spPr>
        <p:txBody>
          <a:bodyPr>
            <a:normAutofit/>
          </a:bodyPr>
          <a:lstStyle/>
          <a:p>
            <a:r>
              <a:rPr lang="en-US" sz="4000" b="1" dirty="0">
                <a:solidFill>
                  <a:schemeClr val="accent2"/>
                </a:solidFill>
                <a:latin typeface="Noto Sans Display ExtraLight"/>
              </a:rPr>
              <a:t>Ansible</a:t>
            </a:r>
            <a:endParaRPr lang="en-US" sz="4000" b="1" dirty="0">
              <a:solidFill>
                <a:schemeClr val="accent2"/>
              </a:solidFill>
            </a:endParaRPr>
          </a:p>
        </p:txBody>
      </p:sp>
      <p:pic>
        <p:nvPicPr>
          <p:cNvPr id="6" name="Picture 5" descr="Logo&#10;&#10;Description automatically generated">
            <a:extLst>
              <a:ext uri="{FF2B5EF4-FFF2-40B4-BE49-F238E27FC236}">
                <a16:creationId xmlns:a16="http://schemas.microsoft.com/office/drawing/2014/main" id="{EB93346E-8D98-52E6-3E25-184D73B59A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8597F841-7EC5-2A1F-18D1-9FADDFADE1E2}"/>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602D7A62-106A-FF06-0E95-BCEC6A378577}"/>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sp>
        <p:nvSpPr>
          <p:cNvPr id="12" name="TextBox 11">
            <a:extLst>
              <a:ext uri="{FF2B5EF4-FFF2-40B4-BE49-F238E27FC236}">
                <a16:creationId xmlns:a16="http://schemas.microsoft.com/office/drawing/2014/main" id="{611D991E-390B-BA9B-655A-A21C372AA89A}"/>
              </a:ext>
            </a:extLst>
          </p:cNvPr>
          <p:cNvSpPr txBox="1"/>
          <p:nvPr/>
        </p:nvSpPr>
        <p:spPr>
          <a:xfrm>
            <a:off x="213712" y="787270"/>
            <a:ext cx="11771361" cy="57246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700" b="1" dirty="0">
                <a:solidFill>
                  <a:srgbClr val="85472A"/>
                </a:solidFill>
                <a:ea typeface="Calibri"/>
                <a:cs typeface="Calibri"/>
              </a:rPr>
              <a:t>How it works?</a:t>
            </a:r>
            <a:endParaRPr lang="en-US" sz="1400" b="1">
              <a:solidFill>
                <a:srgbClr val="424242"/>
              </a:solidFill>
              <a:ea typeface="Calibri"/>
              <a:cs typeface="Calibri"/>
            </a:endParaRPr>
          </a:p>
          <a:p>
            <a:r>
              <a:rPr lang="en-US" sz="2400" dirty="0">
                <a:ea typeface="Calibri"/>
                <a:cs typeface="Calibri"/>
              </a:rPr>
              <a:t>There are 2 files inventory and Playbooks executed using </a:t>
            </a:r>
            <a:r>
              <a:rPr lang="en-US" sz="2400" dirty="0" err="1">
                <a:ea typeface="Calibri"/>
                <a:cs typeface="Calibri"/>
              </a:rPr>
              <a:t>anisble</a:t>
            </a:r>
            <a:r>
              <a:rPr lang="en-US" sz="2400" dirty="0">
                <a:ea typeface="Calibri"/>
                <a:cs typeface="Calibri"/>
              </a:rPr>
              <a:t>-playbook command</a:t>
            </a:r>
            <a:br>
              <a:rPr lang="en-US" sz="2400" b="1" dirty="0">
                <a:ea typeface="Calibri"/>
                <a:cs typeface="Calibri"/>
              </a:rPr>
            </a:br>
            <a:r>
              <a:rPr lang="en-US" sz="2400" b="1" dirty="0">
                <a:solidFill>
                  <a:srgbClr val="85472A"/>
                </a:solidFill>
              </a:rPr>
              <a:t>Step 1. Inventory(.ini files)</a:t>
            </a:r>
            <a:endParaRPr lang="en-US" sz="2400" b="1" dirty="0">
              <a:solidFill>
                <a:srgbClr val="85472A"/>
              </a:solidFill>
              <a:ea typeface="Calibri"/>
              <a:cs typeface="Calibri"/>
            </a:endParaRPr>
          </a:p>
          <a:p>
            <a:pPr marL="285750" indent="-285750">
              <a:buFont typeface="Arial"/>
              <a:buChar char="•"/>
            </a:pPr>
            <a:r>
              <a:rPr lang="en-US" sz="2400" dirty="0">
                <a:solidFill>
                  <a:srgbClr val="424242"/>
                </a:solidFill>
                <a:ea typeface="+mn-lt"/>
                <a:cs typeface="+mn-lt"/>
              </a:rPr>
              <a:t>Defines the list of target machines (hosts) where the playbooks are going to be executed</a:t>
            </a:r>
            <a:endParaRPr lang="en-US" sz="2400" dirty="0">
              <a:ea typeface="Calibri"/>
              <a:cs typeface="Calibri"/>
            </a:endParaRPr>
          </a:p>
          <a:p>
            <a:pPr marL="285750" indent="-285750">
              <a:buFont typeface="Arial"/>
              <a:buChar char="•"/>
            </a:pPr>
            <a:r>
              <a:rPr lang="en-US" sz="2400" dirty="0">
                <a:solidFill>
                  <a:srgbClr val="424242"/>
                </a:solidFill>
                <a:ea typeface="+mn-lt"/>
                <a:cs typeface="+mn-lt"/>
              </a:rPr>
              <a:t>Can be:</a:t>
            </a:r>
            <a:endParaRPr lang="en-US" sz="2400" dirty="0">
              <a:ea typeface="Calibri"/>
              <a:cs typeface="Calibri"/>
            </a:endParaRPr>
          </a:p>
          <a:p>
            <a:pPr marL="742950" lvl="1" indent="-285750">
              <a:buFont typeface="Arial"/>
              <a:buChar char="•"/>
            </a:pPr>
            <a:r>
              <a:rPr lang="en-US" sz="2400" b="1" dirty="0">
                <a:solidFill>
                  <a:srgbClr val="424242"/>
                </a:solidFill>
                <a:ea typeface="+mn-lt"/>
                <a:cs typeface="+mn-lt"/>
              </a:rPr>
              <a:t>Static</a:t>
            </a:r>
            <a:r>
              <a:rPr lang="en-US" sz="2400" dirty="0">
                <a:solidFill>
                  <a:srgbClr val="424242"/>
                </a:solidFill>
                <a:ea typeface="+mn-lt"/>
                <a:cs typeface="+mn-lt"/>
              </a:rPr>
              <a:t> – Defined using INI or YAML files</a:t>
            </a:r>
            <a:endParaRPr lang="en-US" sz="2400" dirty="0">
              <a:ea typeface="Calibri"/>
              <a:cs typeface="Calibri"/>
            </a:endParaRPr>
          </a:p>
          <a:p>
            <a:pPr marL="742950" lvl="1" indent="-285750">
              <a:buFont typeface="Arial"/>
              <a:buChar char="•"/>
            </a:pPr>
            <a:r>
              <a:rPr lang="en-US" sz="2400" b="1" dirty="0">
                <a:solidFill>
                  <a:srgbClr val="424242"/>
                </a:solidFill>
                <a:ea typeface="+mn-lt"/>
                <a:cs typeface="+mn-lt"/>
              </a:rPr>
              <a:t>Dynamic</a:t>
            </a:r>
            <a:r>
              <a:rPr lang="en-US" sz="2400" dirty="0">
                <a:solidFill>
                  <a:srgbClr val="424242"/>
                </a:solidFill>
                <a:ea typeface="+mn-lt"/>
                <a:cs typeface="+mn-lt"/>
              </a:rPr>
              <a:t> – Fetched from cloud providers or external sources</a:t>
            </a:r>
            <a:br>
              <a:rPr lang="en-US" sz="2400" dirty="0">
                <a:solidFill>
                  <a:srgbClr val="424242"/>
                </a:solidFill>
                <a:ea typeface="+mn-lt"/>
                <a:cs typeface="+mn-lt"/>
              </a:rPr>
            </a:br>
            <a:endParaRPr lang="en-US" sz="2400" dirty="0">
              <a:ea typeface="Calibri"/>
              <a:cs typeface="Calibri"/>
            </a:endParaRPr>
          </a:p>
          <a:p>
            <a:r>
              <a:rPr lang="en-US" sz="2400" b="1" dirty="0">
                <a:solidFill>
                  <a:srgbClr val="85472A"/>
                </a:solidFill>
              </a:rPr>
              <a:t>Step 2. Playbooks(.</a:t>
            </a:r>
            <a:r>
              <a:rPr lang="en-US" sz="2400" b="1" dirty="0" err="1">
                <a:solidFill>
                  <a:srgbClr val="85472A"/>
                </a:solidFill>
              </a:rPr>
              <a:t>yml</a:t>
            </a:r>
            <a:r>
              <a:rPr lang="en-US" sz="2400" b="1" dirty="0">
                <a:solidFill>
                  <a:srgbClr val="85472A"/>
                </a:solidFill>
              </a:rPr>
              <a:t> files)</a:t>
            </a:r>
            <a:endParaRPr lang="en-US" sz="2400" b="1" dirty="0">
              <a:solidFill>
                <a:srgbClr val="85472A"/>
              </a:solidFill>
              <a:ea typeface="Calibri"/>
              <a:cs typeface="Calibri"/>
            </a:endParaRPr>
          </a:p>
          <a:p>
            <a:pPr marL="285750" indent="-285750">
              <a:buFont typeface="Arial"/>
              <a:buChar char="•"/>
            </a:pPr>
            <a:r>
              <a:rPr lang="en-US" sz="2400" dirty="0">
                <a:solidFill>
                  <a:srgbClr val="424242"/>
                </a:solidFill>
                <a:ea typeface="+mn-lt"/>
                <a:cs typeface="+mn-lt"/>
              </a:rPr>
              <a:t>Written in </a:t>
            </a:r>
            <a:r>
              <a:rPr lang="en-US" sz="2400" b="1" dirty="0">
                <a:solidFill>
                  <a:srgbClr val="424242"/>
                </a:solidFill>
                <a:ea typeface="+mn-lt"/>
                <a:cs typeface="+mn-lt"/>
              </a:rPr>
              <a:t>YAML</a:t>
            </a:r>
            <a:r>
              <a:rPr lang="en-US" sz="2400" dirty="0">
                <a:solidFill>
                  <a:srgbClr val="424242"/>
                </a:solidFill>
                <a:ea typeface="+mn-lt"/>
                <a:cs typeface="+mn-lt"/>
              </a:rPr>
              <a:t>, playbooks describe the desired system state</a:t>
            </a:r>
            <a:endParaRPr lang="en-US" sz="2400" dirty="0">
              <a:ea typeface="Calibri"/>
              <a:cs typeface="Calibri"/>
            </a:endParaRPr>
          </a:p>
          <a:p>
            <a:pPr marL="285750" indent="-285750">
              <a:buFont typeface="Arial"/>
              <a:buChar char="•"/>
            </a:pPr>
            <a:r>
              <a:rPr lang="en-US" sz="2400" dirty="0">
                <a:solidFill>
                  <a:srgbClr val="424242"/>
                </a:solidFill>
                <a:ea typeface="+mn-lt"/>
                <a:cs typeface="+mn-lt"/>
              </a:rPr>
              <a:t>Contain a series of </a:t>
            </a:r>
            <a:r>
              <a:rPr lang="en-US" sz="2400" b="1" dirty="0">
                <a:solidFill>
                  <a:srgbClr val="424242"/>
                </a:solidFill>
                <a:ea typeface="+mn-lt"/>
                <a:cs typeface="+mn-lt"/>
              </a:rPr>
              <a:t>tasks</a:t>
            </a:r>
            <a:r>
              <a:rPr lang="en-US" sz="2400" dirty="0">
                <a:solidFill>
                  <a:srgbClr val="424242"/>
                </a:solidFill>
                <a:ea typeface="+mn-lt"/>
                <a:cs typeface="+mn-lt"/>
              </a:rPr>
              <a:t> to be executed on the target machines</a:t>
            </a:r>
            <a:endParaRPr lang="en-US" sz="2400" dirty="0">
              <a:ea typeface="Calibri"/>
              <a:cs typeface="Calibri"/>
            </a:endParaRPr>
          </a:p>
          <a:p>
            <a:endParaRPr lang="en-US" sz="2400" dirty="0">
              <a:solidFill>
                <a:srgbClr val="424242"/>
              </a:solidFill>
              <a:ea typeface="+mn-lt"/>
              <a:cs typeface="+mn-lt"/>
            </a:endParaRPr>
          </a:p>
          <a:p>
            <a:r>
              <a:rPr lang="en-US" sz="2400" b="1" dirty="0">
                <a:solidFill>
                  <a:srgbClr val="85472A"/>
                </a:solidFill>
                <a:ea typeface="+mn-lt"/>
                <a:cs typeface="+mn-lt"/>
              </a:rPr>
              <a:t>Step 3. Executed using the command:</a:t>
            </a:r>
            <a:br>
              <a:rPr lang="en-US" sz="2400" dirty="0">
                <a:ea typeface="+mn-lt"/>
                <a:cs typeface="+mn-lt"/>
              </a:rPr>
            </a:br>
            <a:r>
              <a:rPr lang="en-US" sz="2400" b="1" dirty="0">
                <a:solidFill>
                  <a:srgbClr val="424242"/>
                </a:solidFill>
                <a:ea typeface="+mn-lt"/>
                <a:cs typeface="+mn-lt"/>
              </a:rPr>
              <a:t>     ansible-playbook -</a:t>
            </a:r>
            <a:r>
              <a:rPr lang="en-US" sz="2400" b="1" dirty="0" err="1">
                <a:solidFill>
                  <a:srgbClr val="424242"/>
                </a:solidFill>
                <a:ea typeface="+mn-lt"/>
                <a:cs typeface="+mn-lt"/>
              </a:rPr>
              <a:t>i</a:t>
            </a:r>
            <a:r>
              <a:rPr lang="en-US" sz="2400" b="1" dirty="0">
                <a:solidFill>
                  <a:srgbClr val="424242"/>
                </a:solidFill>
                <a:ea typeface="+mn-lt"/>
                <a:cs typeface="+mn-lt"/>
              </a:rPr>
              <a:t> &lt;inventory-name&gt; &lt;playbook-name&gt;</a:t>
            </a:r>
            <a:endParaRPr lang="en-US" sz="2400" b="1">
              <a:solidFill>
                <a:srgbClr val="424242"/>
              </a:solidFill>
              <a:ea typeface="Calibri"/>
              <a:cs typeface="Calibri"/>
            </a:endParaRPr>
          </a:p>
          <a:p>
            <a:endParaRPr lang="en-US" sz="2700" b="1" dirty="0">
              <a:ea typeface="Calibri"/>
              <a:cs typeface="Calibri"/>
            </a:endParaRPr>
          </a:p>
        </p:txBody>
      </p:sp>
    </p:spTree>
    <p:extLst>
      <p:ext uri="{BB962C8B-B14F-4D97-AF65-F5344CB8AC3E}">
        <p14:creationId xmlns:p14="http://schemas.microsoft.com/office/powerpoint/2010/main" val="90602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10EA463E-155A-BC10-7606-827E6D3B7172}"/>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0220EFF-6AE9-0DE4-A397-6497B13D7ADB}"/>
              </a:ext>
            </a:extLst>
          </p:cNvPr>
          <p:cNvSpPr>
            <a:spLocks noGrp="1"/>
          </p:cNvSpPr>
          <p:nvPr>
            <p:ph type="sldNum" sz="quarter" idx="7"/>
          </p:nvPr>
        </p:nvSpPr>
        <p:spPr/>
        <p:txBody>
          <a:bodyPr/>
          <a:lstStyle/>
          <a:p>
            <a:fld id="{B6F15528-21DE-4FAA-801E-634DDDAF4B2B}" type="slidenum">
              <a:rPr lang="en-GB" smtClean="0"/>
              <a:pPr/>
              <a:t>31</a:t>
            </a:fld>
            <a:endParaRPr lang="en-GB"/>
          </a:p>
        </p:txBody>
      </p:sp>
      <p:sp>
        <p:nvSpPr>
          <p:cNvPr id="4" name="Titre 3">
            <a:extLst>
              <a:ext uri="{FF2B5EF4-FFF2-40B4-BE49-F238E27FC236}">
                <a16:creationId xmlns:a16="http://schemas.microsoft.com/office/drawing/2014/main" id="{3C8FCF72-C5E3-0536-3972-BA51CC52561F}"/>
              </a:ext>
            </a:extLst>
          </p:cNvPr>
          <p:cNvSpPr>
            <a:spLocks noGrp="1"/>
          </p:cNvSpPr>
          <p:nvPr>
            <p:ph type="title"/>
          </p:nvPr>
        </p:nvSpPr>
        <p:spPr>
          <a:xfrm>
            <a:off x="409331" y="173177"/>
            <a:ext cx="10636738" cy="732747"/>
          </a:xfrm>
        </p:spPr>
        <p:txBody>
          <a:bodyPr>
            <a:normAutofit/>
          </a:bodyPr>
          <a:lstStyle/>
          <a:p>
            <a:r>
              <a:rPr lang="en-US" sz="4500" b="1" dirty="0">
                <a:solidFill>
                  <a:schemeClr val="accent2"/>
                </a:solidFill>
                <a:latin typeface="Noto Sans Display ExtraLight"/>
              </a:rPr>
              <a:t>Ansible</a:t>
            </a:r>
            <a:endParaRPr lang="en-US" sz="4500" b="1" dirty="0">
              <a:solidFill>
                <a:schemeClr val="accent2"/>
              </a:solidFill>
            </a:endParaRPr>
          </a:p>
        </p:txBody>
      </p:sp>
      <p:pic>
        <p:nvPicPr>
          <p:cNvPr id="6" name="Picture 5" descr="Logo&#10;&#10;Description automatically generated">
            <a:extLst>
              <a:ext uri="{FF2B5EF4-FFF2-40B4-BE49-F238E27FC236}">
                <a16:creationId xmlns:a16="http://schemas.microsoft.com/office/drawing/2014/main" id="{1A97BAAD-95EF-D0D1-646A-9FE2B6CC5A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58122180-2B79-24C2-1BFE-6C8F8C4E5FF0}"/>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0296C718-3044-7863-C961-31EB397B4AC1}"/>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sp>
        <p:nvSpPr>
          <p:cNvPr id="12" name="TextBox 11">
            <a:extLst>
              <a:ext uri="{FF2B5EF4-FFF2-40B4-BE49-F238E27FC236}">
                <a16:creationId xmlns:a16="http://schemas.microsoft.com/office/drawing/2014/main" id="{D013D227-DB71-3737-9250-6AA6DA468CAA}"/>
              </a:ext>
            </a:extLst>
          </p:cNvPr>
          <p:cNvSpPr txBox="1"/>
          <p:nvPr/>
        </p:nvSpPr>
        <p:spPr>
          <a:xfrm>
            <a:off x="213712" y="787270"/>
            <a:ext cx="6296685" cy="54938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85472A"/>
                </a:solidFill>
                <a:ea typeface="Calibri"/>
                <a:cs typeface="Calibri"/>
              </a:rPr>
              <a:t>Used Ansible to automate:</a:t>
            </a:r>
            <a:br>
              <a:rPr lang="en-US" sz="3600" b="1" dirty="0">
                <a:solidFill>
                  <a:srgbClr val="85472A"/>
                </a:solidFill>
                <a:ea typeface="Calibri"/>
                <a:cs typeface="Calibri"/>
              </a:rPr>
            </a:br>
            <a:endParaRPr lang="en-US" sz="3600" dirty="0">
              <a:solidFill>
                <a:srgbClr val="000000"/>
              </a:solidFill>
              <a:ea typeface="Calibri"/>
              <a:cs typeface="Calibri"/>
            </a:endParaRPr>
          </a:p>
          <a:p>
            <a:r>
              <a:rPr lang="en-US" sz="3600" b="1" dirty="0">
                <a:solidFill>
                  <a:srgbClr val="85472A"/>
                </a:solidFill>
                <a:ea typeface="Calibri"/>
                <a:cs typeface="Calibri"/>
              </a:rPr>
              <a:t>1. Google Chrome</a:t>
            </a:r>
            <a:br>
              <a:rPr lang="en-US" sz="3600" b="1" dirty="0">
                <a:solidFill>
                  <a:srgbClr val="85472A"/>
                </a:solidFill>
                <a:ea typeface="Calibri"/>
                <a:cs typeface="Calibri"/>
              </a:rPr>
            </a:br>
            <a:endParaRPr lang="en-US" sz="3600">
              <a:solidFill>
                <a:srgbClr val="000000"/>
              </a:solidFill>
              <a:ea typeface="Calibri"/>
              <a:cs typeface="Calibri"/>
            </a:endParaRPr>
          </a:p>
          <a:p>
            <a:r>
              <a:rPr lang="en-US" sz="3600" b="1" dirty="0">
                <a:solidFill>
                  <a:srgbClr val="85472A"/>
                </a:solidFill>
                <a:ea typeface="Calibri"/>
                <a:cs typeface="Calibri"/>
              </a:rPr>
              <a:t>2. CrowdStrike</a:t>
            </a:r>
            <a:br>
              <a:rPr lang="en-US" sz="3600" b="1" dirty="0">
                <a:solidFill>
                  <a:srgbClr val="85472A"/>
                </a:solidFill>
                <a:ea typeface="Calibri"/>
                <a:cs typeface="Calibri"/>
              </a:rPr>
            </a:br>
            <a:endParaRPr lang="en-US" sz="3600" b="1" dirty="0">
              <a:solidFill>
                <a:srgbClr val="85472A"/>
              </a:solidFill>
              <a:ea typeface="Calibri"/>
              <a:cs typeface="Calibri"/>
            </a:endParaRPr>
          </a:p>
          <a:p>
            <a:r>
              <a:rPr lang="en-US" sz="3600" b="1" dirty="0">
                <a:solidFill>
                  <a:srgbClr val="85472A"/>
                </a:solidFill>
                <a:ea typeface="Calibri"/>
                <a:cs typeface="Calibri"/>
              </a:rPr>
              <a:t>3. Sapphire</a:t>
            </a:r>
            <a:br>
              <a:rPr lang="en-US" sz="3600" b="1" dirty="0">
                <a:solidFill>
                  <a:srgbClr val="85472A"/>
                </a:solidFill>
                <a:ea typeface="Calibri"/>
                <a:cs typeface="Calibri"/>
              </a:rPr>
            </a:br>
            <a:endParaRPr lang="en-US" sz="3600" b="1" dirty="0">
              <a:solidFill>
                <a:srgbClr val="85472A"/>
              </a:solidFill>
              <a:ea typeface="Calibri"/>
              <a:cs typeface="Calibri"/>
            </a:endParaRPr>
          </a:p>
          <a:p>
            <a:r>
              <a:rPr lang="en-US" sz="3600" b="1" dirty="0">
                <a:solidFill>
                  <a:srgbClr val="85472A"/>
                </a:solidFill>
                <a:ea typeface="Calibri"/>
                <a:cs typeface="Calibri"/>
              </a:rPr>
              <a:t>4. Splunk</a:t>
            </a:r>
          </a:p>
          <a:p>
            <a:endParaRPr lang="en-US" sz="2700" b="1" dirty="0">
              <a:ea typeface="Calibri"/>
              <a:cs typeface="Calibri"/>
            </a:endParaRPr>
          </a:p>
        </p:txBody>
      </p:sp>
      <p:pic>
        <p:nvPicPr>
          <p:cNvPr id="10" name="Picture 9" descr="A logo of a google chrome browser&#10;&#10;AI-generated content may be incorrect.">
            <a:extLst>
              <a:ext uri="{FF2B5EF4-FFF2-40B4-BE49-F238E27FC236}">
                <a16:creationId xmlns:a16="http://schemas.microsoft.com/office/drawing/2014/main" id="{43F0613D-90AB-2D1A-8038-C1B3753C2ED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461655" y="640139"/>
            <a:ext cx="1322903" cy="1308088"/>
          </a:xfrm>
          <a:prstGeom prst="rect">
            <a:avLst/>
          </a:prstGeom>
        </p:spPr>
      </p:pic>
      <p:pic>
        <p:nvPicPr>
          <p:cNvPr id="14" name="Picture 13" descr="A black and green text with a green arrow&#10;&#10;AI-generated content may be incorrect.">
            <a:extLst>
              <a:ext uri="{FF2B5EF4-FFF2-40B4-BE49-F238E27FC236}">
                <a16:creationId xmlns:a16="http://schemas.microsoft.com/office/drawing/2014/main" id="{CDB73187-0BB8-8275-D9D5-71C4C923C790}"/>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319139" y="4091878"/>
            <a:ext cx="2388515" cy="2336855"/>
          </a:xfrm>
          <a:prstGeom prst="rect">
            <a:avLst/>
          </a:prstGeom>
        </p:spPr>
      </p:pic>
      <p:pic>
        <p:nvPicPr>
          <p:cNvPr id="17" name="Picture 16" descr="A red bird with a white background&#10;&#10;AI-generated content may be incorrect.">
            <a:extLst>
              <a:ext uri="{FF2B5EF4-FFF2-40B4-BE49-F238E27FC236}">
                <a16:creationId xmlns:a16="http://schemas.microsoft.com/office/drawing/2014/main" id="{9FA56C8D-0B79-0B95-6B14-48AF609106D3}"/>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086452" y="4114629"/>
            <a:ext cx="2705090" cy="2322125"/>
          </a:xfrm>
          <a:prstGeom prst="rect">
            <a:avLst/>
          </a:prstGeom>
        </p:spPr>
      </p:pic>
      <p:pic>
        <p:nvPicPr>
          <p:cNvPr id="21" name="Picture 20" descr="Achieve Cost Savings with SapphireIMS Asset Management Solution - Core ...">
            <a:extLst>
              <a:ext uri="{FF2B5EF4-FFF2-40B4-BE49-F238E27FC236}">
                <a16:creationId xmlns:a16="http://schemas.microsoft.com/office/drawing/2014/main" id="{8432E957-D22E-D135-B559-C52C1D89C5CD}"/>
              </a:ext>
            </a:extLst>
          </p:cNvPr>
          <p:cNvPicPr>
            <a:picLocks noChangeAspect="1"/>
          </p:cNvPicPr>
          <p:nvPr/>
        </p:nvPicPr>
        <p:blipFill>
          <a:blip r:embed="rId9"/>
          <a:stretch>
            <a:fillRect/>
          </a:stretch>
        </p:blipFill>
        <p:spPr>
          <a:xfrm>
            <a:off x="6252972" y="2110326"/>
            <a:ext cx="5175040" cy="1694534"/>
          </a:xfrm>
          <a:prstGeom prst="rect">
            <a:avLst/>
          </a:prstGeom>
        </p:spPr>
      </p:pic>
    </p:spTree>
    <p:extLst>
      <p:ext uri="{BB962C8B-B14F-4D97-AF65-F5344CB8AC3E}">
        <p14:creationId xmlns:p14="http://schemas.microsoft.com/office/powerpoint/2010/main" val="382373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B44B1659-6B66-539A-D0D3-AA4749BDC8CF}"/>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91A350B5-CAFE-AAD5-F96E-F298117512E0}"/>
              </a:ext>
            </a:extLst>
          </p:cNvPr>
          <p:cNvSpPr>
            <a:spLocks noGrp="1"/>
          </p:cNvSpPr>
          <p:nvPr>
            <p:ph type="sldNum" sz="quarter" idx="7"/>
          </p:nvPr>
        </p:nvSpPr>
        <p:spPr/>
        <p:txBody>
          <a:bodyPr/>
          <a:lstStyle/>
          <a:p>
            <a:fld id="{B6F15528-21DE-4FAA-801E-634DDDAF4B2B}" type="slidenum">
              <a:rPr lang="en-GB" smtClean="0"/>
              <a:pPr/>
              <a:t>32</a:t>
            </a:fld>
            <a:endParaRPr lang="en-GB"/>
          </a:p>
        </p:txBody>
      </p:sp>
      <p:sp>
        <p:nvSpPr>
          <p:cNvPr id="4" name="Titre 3">
            <a:extLst>
              <a:ext uri="{FF2B5EF4-FFF2-40B4-BE49-F238E27FC236}">
                <a16:creationId xmlns:a16="http://schemas.microsoft.com/office/drawing/2014/main" id="{957DEF5F-47DF-0D19-8747-93406903030A}"/>
              </a:ext>
            </a:extLst>
          </p:cNvPr>
          <p:cNvSpPr>
            <a:spLocks noGrp="1"/>
          </p:cNvSpPr>
          <p:nvPr>
            <p:ph type="title"/>
          </p:nvPr>
        </p:nvSpPr>
        <p:spPr>
          <a:xfrm>
            <a:off x="409331" y="173177"/>
            <a:ext cx="10636738" cy="732747"/>
          </a:xfrm>
        </p:spPr>
        <p:txBody>
          <a:bodyPr>
            <a:normAutofit/>
          </a:bodyPr>
          <a:lstStyle/>
          <a:p>
            <a:r>
              <a:rPr lang="en-US" sz="4000" b="1" dirty="0">
                <a:solidFill>
                  <a:schemeClr val="accent2"/>
                </a:solidFill>
                <a:latin typeface="Noto Sans Display ExtraLight"/>
              </a:rPr>
              <a:t>Google Chrome</a:t>
            </a:r>
            <a:endParaRPr lang="en-US" sz="4000" b="1" dirty="0">
              <a:solidFill>
                <a:schemeClr val="accent2"/>
              </a:solidFill>
            </a:endParaRPr>
          </a:p>
        </p:txBody>
      </p:sp>
      <p:pic>
        <p:nvPicPr>
          <p:cNvPr id="6" name="Picture 5" descr="Logo&#10;&#10;Description automatically generated">
            <a:extLst>
              <a:ext uri="{FF2B5EF4-FFF2-40B4-BE49-F238E27FC236}">
                <a16:creationId xmlns:a16="http://schemas.microsoft.com/office/drawing/2014/main" id="{03D47286-D451-E1CA-462B-A937061C0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8E6AD693-AC1A-3D7F-579A-57F09136F35E}"/>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AA13AD25-C69F-3D71-0CA1-9FC2EC1302F9}"/>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8" name="Picture 7" descr="A screenshot of a computer screen&#10;&#10;AI-generated content may be incorrect.">
            <a:extLst>
              <a:ext uri="{FF2B5EF4-FFF2-40B4-BE49-F238E27FC236}">
                <a16:creationId xmlns:a16="http://schemas.microsoft.com/office/drawing/2014/main" id="{04EFA249-BD0F-E962-1383-685FA3E8366D}"/>
              </a:ext>
            </a:extLst>
          </p:cNvPr>
          <p:cNvPicPr>
            <a:picLocks noChangeAspect="1"/>
          </p:cNvPicPr>
          <p:nvPr/>
        </p:nvPicPr>
        <p:blipFill>
          <a:blip r:embed="rId3"/>
          <a:stretch>
            <a:fillRect/>
          </a:stretch>
        </p:blipFill>
        <p:spPr>
          <a:xfrm>
            <a:off x="395208" y="924814"/>
            <a:ext cx="11182025" cy="4853390"/>
          </a:xfrm>
          <a:prstGeom prst="rect">
            <a:avLst/>
          </a:prstGeom>
        </p:spPr>
      </p:pic>
    </p:spTree>
    <p:extLst>
      <p:ext uri="{BB962C8B-B14F-4D97-AF65-F5344CB8AC3E}">
        <p14:creationId xmlns:p14="http://schemas.microsoft.com/office/powerpoint/2010/main" val="328888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06D2815D-3C06-DD28-FEC1-DEF7E22A993A}"/>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8F794426-413B-EA15-5136-6216BA63B064}"/>
              </a:ext>
            </a:extLst>
          </p:cNvPr>
          <p:cNvSpPr>
            <a:spLocks noGrp="1"/>
          </p:cNvSpPr>
          <p:nvPr>
            <p:ph type="sldNum" sz="quarter" idx="7"/>
          </p:nvPr>
        </p:nvSpPr>
        <p:spPr/>
        <p:txBody>
          <a:bodyPr/>
          <a:lstStyle/>
          <a:p>
            <a:fld id="{B6F15528-21DE-4FAA-801E-634DDDAF4B2B}" type="slidenum">
              <a:rPr lang="en-GB" smtClean="0"/>
              <a:pPr/>
              <a:t>33</a:t>
            </a:fld>
            <a:endParaRPr lang="en-GB"/>
          </a:p>
        </p:txBody>
      </p:sp>
      <p:sp>
        <p:nvSpPr>
          <p:cNvPr id="4" name="Titre 3">
            <a:extLst>
              <a:ext uri="{FF2B5EF4-FFF2-40B4-BE49-F238E27FC236}">
                <a16:creationId xmlns:a16="http://schemas.microsoft.com/office/drawing/2014/main" id="{6E45E052-25D7-4CE1-33DA-C10B7351A6A2}"/>
              </a:ext>
            </a:extLst>
          </p:cNvPr>
          <p:cNvSpPr>
            <a:spLocks noGrp="1"/>
          </p:cNvSpPr>
          <p:nvPr>
            <p:ph type="title"/>
          </p:nvPr>
        </p:nvSpPr>
        <p:spPr>
          <a:xfrm>
            <a:off x="409331" y="173177"/>
            <a:ext cx="10636738" cy="732747"/>
          </a:xfrm>
        </p:spPr>
        <p:txBody>
          <a:bodyPr>
            <a:normAutofit/>
          </a:bodyPr>
          <a:lstStyle/>
          <a:p>
            <a:r>
              <a:rPr lang="en-US" sz="4000" b="1" dirty="0">
                <a:solidFill>
                  <a:schemeClr val="accent2"/>
                </a:solidFill>
                <a:latin typeface="Noto Sans Display ExtraLight"/>
              </a:rPr>
              <a:t>Google Chrome</a:t>
            </a:r>
            <a:endParaRPr lang="en-US" sz="4000" b="1" dirty="0">
              <a:solidFill>
                <a:schemeClr val="accent2"/>
              </a:solidFill>
            </a:endParaRPr>
          </a:p>
        </p:txBody>
      </p:sp>
      <p:pic>
        <p:nvPicPr>
          <p:cNvPr id="6" name="Picture 5" descr="Logo&#10;&#10;Description automatically generated">
            <a:extLst>
              <a:ext uri="{FF2B5EF4-FFF2-40B4-BE49-F238E27FC236}">
                <a16:creationId xmlns:a16="http://schemas.microsoft.com/office/drawing/2014/main" id="{F702981A-BE6A-AB21-092B-7B709FBA23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1816FCA3-2D27-22ED-E8CF-ADD5879748EB}"/>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E258ED6C-9229-3C97-42AD-008A1FB99BB3}"/>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8" name="Picture 7" descr="A screenshot of a computer&#10;&#10;AI-generated content may be incorrect.">
            <a:extLst>
              <a:ext uri="{FF2B5EF4-FFF2-40B4-BE49-F238E27FC236}">
                <a16:creationId xmlns:a16="http://schemas.microsoft.com/office/drawing/2014/main" id="{3DF1AD82-C69E-30DD-0114-F192E85707F5}"/>
              </a:ext>
            </a:extLst>
          </p:cNvPr>
          <p:cNvPicPr>
            <a:picLocks noChangeAspect="1"/>
          </p:cNvPicPr>
          <p:nvPr/>
        </p:nvPicPr>
        <p:blipFill>
          <a:blip r:embed="rId3"/>
          <a:stretch>
            <a:fillRect/>
          </a:stretch>
        </p:blipFill>
        <p:spPr>
          <a:xfrm>
            <a:off x="187794" y="1131899"/>
            <a:ext cx="11819071" cy="5016607"/>
          </a:xfrm>
          <a:prstGeom prst="rect">
            <a:avLst/>
          </a:prstGeom>
        </p:spPr>
      </p:pic>
    </p:spTree>
    <p:extLst>
      <p:ext uri="{BB962C8B-B14F-4D97-AF65-F5344CB8AC3E}">
        <p14:creationId xmlns:p14="http://schemas.microsoft.com/office/powerpoint/2010/main" val="230924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C769E6AC-D61C-8577-575E-D192C6D37BB5}"/>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7971CCCD-0870-79A2-802D-31066E9587E3}"/>
              </a:ext>
            </a:extLst>
          </p:cNvPr>
          <p:cNvSpPr>
            <a:spLocks noGrp="1"/>
          </p:cNvSpPr>
          <p:nvPr>
            <p:ph type="sldNum" sz="quarter" idx="7"/>
          </p:nvPr>
        </p:nvSpPr>
        <p:spPr/>
        <p:txBody>
          <a:bodyPr/>
          <a:lstStyle/>
          <a:p>
            <a:fld id="{B6F15528-21DE-4FAA-801E-634DDDAF4B2B}" type="slidenum">
              <a:rPr lang="en-GB" smtClean="0"/>
              <a:pPr/>
              <a:t>34</a:t>
            </a:fld>
            <a:endParaRPr lang="en-GB"/>
          </a:p>
        </p:txBody>
      </p:sp>
      <p:sp>
        <p:nvSpPr>
          <p:cNvPr id="4" name="Titre 3">
            <a:extLst>
              <a:ext uri="{FF2B5EF4-FFF2-40B4-BE49-F238E27FC236}">
                <a16:creationId xmlns:a16="http://schemas.microsoft.com/office/drawing/2014/main" id="{6FBA8B02-0069-6A2D-803D-0FDE7EE3CAF3}"/>
              </a:ext>
            </a:extLst>
          </p:cNvPr>
          <p:cNvSpPr>
            <a:spLocks noGrp="1"/>
          </p:cNvSpPr>
          <p:nvPr>
            <p:ph type="title"/>
          </p:nvPr>
        </p:nvSpPr>
        <p:spPr>
          <a:xfrm>
            <a:off x="409331" y="173177"/>
            <a:ext cx="10636738" cy="732747"/>
          </a:xfrm>
        </p:spPr>
        <p:txBody>
          <a:bodyPr>
            <a:normAutofit/>
          </a:bodyPr>
          <a:lstStyle/>
          <a:p>
            <a:r>
              <a:rPr lang="en-US" sz="4000" b="1" dirty="0">
                <a:solidFill>
                  <a:schemeClr val="accent2"/>
                </a:solidFill>
                <a:latin typeface="Noto Sans Display ExtraLight"/>
              </a:rPr>
              <a:t>Google Chrome</a:t>
            </a:r>
            <a:endParaRPr lang="en-US" sz="4000" b="1" dirty="0">
              <a:solidFill>
                <a:schemeClr val="accent2"/>
              </a:solidFill>
            </a:endParaRPr>
          </a:p>
        </p:txBody>
      </p:sp>
      <p:pic>
        <p:nvPicPr>
          <p:cNvPr id="6" name="Picture 5" descr="Logo&#10;&#10;Description automatically generated">
            <a:extLst>
              <a:ext uri="{FF2B5EF4-FFF2-40B4-BE49-F238E27FC236}">
                <a16:creationId xmlns:a16="http://schemas.microsoft.com/office/drawing/2014/main" id="{4C586356-5550-7A92-CC59-EF5B055230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65378780-6BA9-47D7-C5E9-8F483B40ED0E}"/>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7DF90463-2085-B6BB-7AC9-6D5DAA5E6136}"/>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5" name="Picture 4" descr="A screenshot of a computer&#10;&#10;AI-generated content may be incorrect.">
            <a:extLst>
              <a:ext uri="{FF2B5EF4-FFF2-40B4-BE49-F238E27FC236}">
                <a16:creationId xmlns:a16="http://schemas.microsoft.com/office/drawing/2014/main" id="{C033FBEB-4CF7-7FDD-8758-8B5744911374}"/>
              </a:ext>
            </a:extLst>
          </p:cNvPr>
          <p:cNvPicPr>
            <a:picLocks noChangeAspect="1"/>
          </p:cNvPicPr>
          <p:nvPr/>
        </p:nvPicPr>
        <p:blipFill>
          <a:blip r:embed="rId3"/>
          <a:stretch>
            <a:fillRect/>
          </a:stretch>
        </p:blipFill>
        <p:spPr>
          <a:xfrm>
            <a:off x="374542" y="1573744"/>
            <a:ext cx="11417086" cy="2703120"/>
          </a:xfrm>
          <a:prstGeom prst="rect">
            <a:avLst/>
          </a:prstGeom>
        </p:spPr>
      </p:pic>
    </p:spTree>
    <p:extLst>
      <p:ext uri="{BB962C8B-B14F-4D97-AF65-F5344CB8AC3E}">
        <p14:creationId xmlns:p14="http://schemas.microsoft.com/office/powerpoint/2010/main" val="52694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FCE1BFAC-CFB7-5EBD-AF8C-7E6A07A91F9B}"/>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B5B6C49-D224-2730-4BEB-1CF23B2D92E1}"/>
              </a:ext>
            </a:extLst>
          </p:cNvPr>
          <p:cNvSpPr>
            <a:spLocks noGrp="1"/>
          </p:cNvSpPr>
          <p:nvPr>
            <p:ph type="sldNum" sz="quarter" idx="7"/>
          </p:nvPr>
        </p:nvSpPr>
        <p:spPr/>
        <p:txBody>
          <a:bodyPr/>
          <a:lstStyle/>
          <a:p>
            <a:fld id="{B6F15528-21DE-4FAA-801E-634DDDAF4B2B}" type="slidenum">
              <a:rPr lang="en-GB" smtClean="0"/>
              <a:pPr/>
              <a:t>35</a:t>
            </a:fld>
            <a:endParaRPr lang="en-GB"/>
          </a:p>
        </p:txBody>
      </p:sp>
      <p:sp>
        <p:nvSpPr>
          <p:cNvPr id="4" name="Titre 3">
            <a:extLst>
              <a:ext uri="{FF2B5EF4-FFF2-40B4-BE49-F238E27FC236}">
                <a16:creationId xmlns:a16="http://schemas.microsoft.com/office/drawing/2014/main" id="{9A2D9424-93B0-7C9B-7753-E74D75FD04D4}"/>
              </a:ext>
            </a:extLst>
          </p:cNvPr>
          <p:cNvSpPr>
            <a:spLocks noGrp="1"/>
          </p:cNvSpPr>
          <p:nvPr>
            <p:ph type="title"/>
          </p:nvPr>
        </p:nvSpPr>
        <p:spPr>
          <a:xfrm>
            <a:off x="409331" y="173177"/>
            <a:ext cx="10636738" cy="732747"/>
          </a:xfrm>
        </p:spPr>
        <p:txBody>
          <a:bodyPr>
            <a:normAutofit/>
          </a:bodyPr>
          <a:lstStyle/>
          <a:p>
            <a:r>
              <a:rPr lang="en-US" sz="4000" b="1" dirty="0">
                <a:solidFill>
                  <a:schemeClr val="accent2"/>
                </a:solidFill>
                <a:latin typeface="Noto Sans Display ExtraLight"/>
              </a:rPr>
              <a:t>Google Chrome</a:t>
            </a:r>
            <a:endParaRPr lang="en-US" sz="4000" b="1" dirty="0">
              <a:solidFill>
                <a:schemeClr val="accent2"/>
              </a:solidFill>
            </a:endParaRPr>
          </a:p>
        </p:txBody>
      </p:sp>
      <p:pic>
        <p:nvPicPr>
          <p:cNvPr id="6" name="Picture 5" descr="Logo&#10;&#10;Description automatically generated">
            <a:extLst>
              <a:ext uri="{FF2B5EF4-FFF2-40B4-BE49-F238E27FC236}">
                <a16:creationId xmlns:a16="http://schemas.microsoft.com/office/drawing/2014/main" id="{BD2D5865-6C50-3106-589E-517075745E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C39F97EA-1436-48BB-4D9D-7B4FD47B66FA}"/>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6213BEAE-3583-FA20-BFBC-9CA2B588CECA}"/>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5" name="Picture 4" descr="A screenshot of a computer&#10;&#10;AI-generated content may be incorrect.">
            <a:extLst>
              <a:ext uri="{FF2B5EF4-FFF2-40B4-BE49-F238E27FC236}">
                <a16:creationId xmlns:a16="http://schemas.microsoft.com/office/drawing/2014/main" id="{07D84306-81D5-F96F-3C10-B273F0515C66}"/>
              </a:ext>
            </a:extLst>
          </p:cNvPr>
          <p:cNvPicPr>
            <a:picLocks noChangeAspect="1"/>
          </p:cNvPicPr>
          <p:nvPr/>
        </p:nvPicPr>
        <p:blipFill>
          <a:blip r:embed="rId3"/>
          <a:stretch>
            <a:fillRect/>
          </a:stretch>
        </p:blipFill>
        <p:spPr>
          <a:xfrm>
            <a:off x="813661" y="915637"/>
            <a:ext cx="10629255" cy="5052556"/>
          </a:xfrm>
          <a:prstGeom prst="rect">
            <a:avLst/>
          </a:prstGeom>
        </p:spPr>
      </p:pic>
    </p:spTree>
    <p:extLst>
      <p:ext uri="{BB962C8B-B14F-4D97-AF65-F5344CB8AC3E}">
        <p14:creationId xmlns:p14="http://schemas.microsoft.com/office/powerpoint/2010/main" val="194904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FA99D509-F733-66A3-718A-506F09AB4B4F}"/>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17A277C0-972B-2856-B8B3-DB48BBED7AE5}"/>
              </a:ext>
            </a:extLst>
          </p:cNvPr>
          <p:cNvSpPr>
            <a:spLocks noGrp="1"/>
          </p:cNvSpPr>
          <p:nvPr>
            <p:ph type="sldNum" sz="quarter" idx="7"/>
          </p:nvPr>
        </p:nvSpPr>
        <p:spPr/>
        <p:txBody>
          <a:bodyPr/>
          <a:lstStyle/>
          <a:p>
            <a:fld id="{B6F15528-21DE-4FAA-801E-634DDDAF4B2B}" type="slidenum">
              <a:rPr lang="en-GB" smtClean="0"/>
              <a:pPr/>
              <a:t>36</a:t>
            </a:fld>
            <a:endParaRPr lang="en-GB"/>
          </a:p>
        </p:txBody>
      </p:sp>
      <p:sp>
        <p:nvSpPr>
          <p:cNvPr id="4" name="Titre 3">
            <a:extLst>
              <a:ext uri="{FF2B5EF4-FFF2-40B4-BE49-F238E27FC236}">
                <a16:creationId xmlns:a16="http://schemas.microsoft.com/office/drawing/2014/main" id="{EC1E83D9-8792-3A0F-A644-BE36CC3C2765}"/>
              </a:ext>
            </a:extLst>
          </p:cNvPr>
          <p:cNvSpPr>
            <a:spLocks noGrp="1"/>
          </p:cNvSpPr>
          <p:nvPr>
            <p:ph type="title"/>
          </p:nvPr>
        </p:nvSpPr>
        <p:spPr>
          <a:xfrm>
            <a:off x="409331" y="173177"/>
            <a:ext cx="10636738" cy="732747"/>
          </a:xfrm>
        </p:spPr>
        <p:txBody>
          <a:bodyPr>
            <a:normAutofit/>
          </a:bodyPr>
          <a:lstStyle/>
          <a:p>
            <a:r>
              <a:rPr lang="en-US" sz="4000" b="1" dirty="0">
                <a:solidFill>
                  <a:schemeClr val="accent2"/>
                </a:solidFill>
                <a:latin typeface="Noto Sans Display ExtraLight"/>
              </a:rPr>
              <a:t>Sapphire</a:t>
            </a:r>
            <a:endParaRPr lang="en-US" sz="4000" b="1" dirty="0">
              <a:solidFill>
                <a:schemeClr val="accent2"/>
              </a:solidFill>
            </a:endParaRPr>
          </a:p>
        </p:txBody>
      </p:sp>
      <p:pic>
        <p:nvPicPr>
          <p:cNvPr id="6" name="Picture 5" descr="Logo&#10;&#10;Description automatically generated">
            <a:extLst>
              <a:ext uri="{FF2B5EF4-FFF2-40B4-BE49-F238E27FC236}">
                <a16:creationId xmlns:a16="http://schemas.microsoft.com/office/drawing/2014/main" id="{4702CC8D-BF7E-E774-41CD-51FD46426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D91C2469-AEB5-C4EB-4CC0-4010A8576876}"/>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ED221E3E-7D1B-0EFB-AF6F-41C52DABE5A5}"/>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5" name="Picture 4" descr="A screen shot of a computer&#10;&#10;AI-generated content may be incorrect.">
            <a:extLst>
              <a:ext uri="{FF2B5EF4-FFF2-40B4-BE49-F238E27FC236}">
                <a16:creationId xmlns:a16="http://schemas.microsoft.com/office/drawing/2014/main" id="{22CE6FBB-4974-65E4-C4DE-12ECD033003C}"/>
              </a:ext>
            </a:extLst>
          </p:cNvPr>
          <p:cNvPicPr>
            <a:picLocks noChangeAspect="1"/>
          </p:cNvPicPr>
          <p:nvPr/>
        </p:nvPicPr>
        <p:blipFill>
          <a:blip r:embed="rId3"/>
          <a:stretch>
            <a:fillRect/>
          </a:stretch>
        </p:blipFill>
        <p:spPr>
          <a:xfrm>
            <a:off x="175846" y="1284520"/>
            <a:ext cx="12016154" cy="4253792"/>
          </a:xfrm>
          <a:prstGeom prst="rect">
            <a:avLst/>
          </a:prstGeom>
        </p:spPr>
      </p:pic>
    </p:spTree>
    <p:extLst>
      <p:ext uri="{BB962C8B-B14F-4D97-AF65-F5344CB8AC3E}">
        <p14:creationId xmlns:p14="http://schemas.microsoft.com/office/powerpoint/2010/main" val="170383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170022D1-C018-246D-27D8-E5B3828EDCE3}"/>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64F6815F-5039-3F05-F9E5-6B50BE287B12}"/>
              </a:ext>
            </a:extLst>
          </p:cNvPr>
          <p:cNvSpPr>
            <a:spLocks noGrp="1"/>
          </p:cNvSpPr>
          <p:nvPr>
            <p:ph type="sldNum" sz="quarter" idx="7"/>
          </p:nvPr>
        </p:nvSpPr>
        <p:spPr/>
        <p:txBody>
          <a:bodyPr/>
          <a:lstStyle/>
          <a:p>
            <a:fld id="{B6F15528-21DE-4FAA-801E-634DDDAF4B2B}" type="slidenum">
              <a:rPr lang="en-GB" smtClean="0"/>
              <a:pPr/>
              <a:t>37</a:t>
            </a:fld>
            <a:endParaRPr lang="en-GB"/>
          </a:p>
        </p:txBody>
      </p:sp>
      <p:sp>
        <p:nvSpPr>
          <p:cNvPr id="4" name="Titre 3">
            <a:extLst>
              <a:ext uri="{FF2B5EF4-FFF2-40B4-BE49-F238E27FC236}">
                <a16:creationId xmlns:a16="http://schemas.microsoft.com/office/drawing/2014/main" id="{906751AE-8826-FE4C-F61A-2B5552652A9A}"/>
              </a:ext>
            </a:extLst>
          </p:cNvPr>
          <p:cNvSpPr>
            <a:spLocks noGrp="1"/>
          </p:cNvSpPr>
          <p:nvPr>
            <p:ph type="title"/>
          </p:nvPr>
        </p:nvSpPr>
        <p:spPr>
          <a:xfrm>
            <a:off x="409331" y="173177"/>
            <a:ext cx="10636738" cy="732747"/>
          </a:xfrm>
        </p:spPr>
        <p:txBody>
          <a:bodyPr>
            <a:normAutofit/>
          </a:bodyPr>
          <a:lstStyle/>
          <a:p>
            <a:r>
              <a:rPr lang="en-US" sz="4000" b="1" dirty="0">
                <a:solidFill>
                  <a:schemeClr val="accent2"/>
                </a:solidFill>
                <a:latin typeface="Noto Sans Display ExtraLight"/>
              </a:rPr>
              <a:t>Sapphire</a:t>
            </a:r>
            <a:endParaRPr lang="en-US" sz="4000" b="1" dirty="0">
              <a:solidFill>
                <a:schemeClr val="accent2"/>
              </a:solidFill>
            </a:endParaRPr>
          </a:p>
        </p:txBody>
      </p:sp>
      <p:pic>
        <p:nvPicPr>
          <p:cNvPr id="6" name="Picture 5" descr="Logo&#10;&#10;Description automatically generated">
            <a:extLst>
              <a:ext uri="{FF2B5EF4-FFF2-40B4-BE49-F238E27FC236}">
                <a16:creationId xmlns:a16="http://schemas.microsoft.com/office/drawing/2014/main" id="{E940ABB8-EC5C-A23F-7AB4-67630741B9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93BC1030-D54B-94D6-002A-83A6A90D06F4}"/>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00050AD6-103C-574E-0370-C069F31B4657}"/>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8" name="Picture 7" descr="A screenshot of a computer&#10;&#10;AI-generated content may be incorrect.">
            <a:extLst>
              <a:ext uri="{FF2B5EF4-FFF2-40B4-BE49-F238E27FC236}">
                <a16:creationId xmlns:a16="http://schemas.microsoft.com/office/drawing/2014/main" id="{2146465B-53FA-2F59-F654-10EAEB311E80}"/>
              </a:ext>
            </a:extLst>
          </p:cNvPr>
          <p:cNvPicPr>
            <a:picLocks noChangeAspect="1"/>
          </p:cNvPicPr>
          <p:nvPr/>
        </p:nvPicPr>
        <p:blipFill>
          <a:blip r:embed="rId3"/>
          <a:stretch>
            <a:fillRect/>
          </a:stretch>
        </p:blipFill>
        <p:spPr>
          <a:xfrm>
            <a:off x="668215" y="894784"/>
            <a:ext cx="10374924" cy="5138772"/>
          </a:xfrm>
          <a:prstGeom prst="rect">
            <a:avLst/>
          </a:prstGeom>
        </p:spPr>
      </p:pic>
    </p:spTree>
    <p:extLst>
      <p:ext uri="{BB962C8B-B14F-4D97-AF65-F5344CB8AC3E}">
        <p14:creationId xmlns:p14="http://schemas.microsoft.com/office/powerpoint/2010/main" val="22993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DC11EE30-7A96-B1D9-7DA7-FC2C1B5F3E28}"/>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97A8DD23-D64C-45C5-FFBD-C3F4234437A0}"/>
              </a:ext>
            </a:extLst>
          </p:cNvPr>
          <p:cNvSpPr>
            <a:spLocks noGrp="1"/>
          </p:cNvSpPr>
          <p:nvPr>
            <p:ph type="sldNum" sz="quarter" idx="7"/>
          </p:nvPr>
        </p:nvSpPr>
        <p:spPr/>
        <p:txBody>
          <a:bodyPr/>
          <a:lstStyle/>
          <a:p>
            <a:fld id="{B6F15528-21DE-4FAA-801E-634DDDAF4B2B}" type="slidenum">
              <a:rPr lang="en-GB" smtClean="0"/>
              <a:pPr/>
              <a:t>38</a:t>
            </a:fld>
            <a:endParaRPr lang="en-GB"/>
          </a:p>
        </p:txBody>
      </p:sp>
      <p:sp>
        <p:nvSpPr>
          <p:cNvPr id="4" name="Titre 3">
            <a:extLst>
              <a:ext uri="{FF2B5EF4-FFF2-40B4-BE49-F238E27FC236}">
                <a16:creationId xmlns:a16="http://schemas.microsoft.com/office/drawing/2014/main" id="{27C43176-010A-0E0C-12A1-C451DF6D003D}"/>
              </a:ext>
            </a:extLst>
          </p:cNvPr>
          <p:cNvSpPr>
            <a:spLocks noGrp="1"/>
          </p:cNvSpPr>
          <p:nvPr>
            <p:ph type="title"/>
          </p:nvPr>
        </p:nvSpPr>
        <p:spPr>
          <a:xfrm>
            <a:off x="409331" y="173177"/>
            <a:ext cx="10636738" cy="732747"/>
          </a:xfrm>
        </p:spPr>
        <p:txBody>
          <a:bodyPr>
            <a:normAutofit/>
          </a:bodyPr>
          <a:lstStyle/>
          <a:p>
            <a:r>
              <a:rPr lang="en-US" sz="4000" b="1" dirty="0">
                <a:solidFill>
                  <a:schemeClr val="accent2"/>
                </a:solidFill>
                <a:latin typeface="Noto Sans Display ExtraLight"/>
              </a:rPr>
              <a:t>Splunk</a:t>
            </a:r>
            <a:endParaRPr lang="en-US" sz="4000" b="1" dirty="0">
              <a:solidFill>
                <a:schemeClr val="accent2"/>
              </a:solidFill>
            </a:endParaRPr>
          </a:p>
        </p:txBody>
      </p:sp>
      <p:pic>
        <p:nvPicPr>
          <p:cNvPr id="6" name="Picture 5" descr="Logo&#10;&#10;Description automatically generated">
            <a:extLst>
              <a:ext uri="{FF2B5EF4-FFF2-40B4-BE49-F238E27FC236}">
                <a16:creationId xmlns:a16="http://schemas.microsoft.com/office/drawing/2014/main" id="{C70D3FB3-97BE-E92D-72C6-CC6585817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9D85087B-7BCF-F4A0-6749-445417054EE8}"/>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13EF3491-9A72-714B-E3F5-9A5E02A2FB0D}"/>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5" name="Picture 4" descr="A screenshot of a computer&#10;&#10;AI-generated content may be incorrect.">
            <a:extLst>
              <a:ext uri="{FF2B5EF4-FFF2-40B4-BE49-F238E27FC236}">
                <a16:creationId xmlns:a16="http://schemas.microsoft.com/office/drawing/2014/main" id="{71033280-014B-39CF-39E7-C5A0DFE06280}"/>
              </a:ext>
            </a:extLst>
          </p:cNvPr>
          <p:cNvPicPr>
            <a:picLocks noChangeAspect="1"/>
          </p:cNvPicPr>
          <p:nvPr/>
        </p:nvPicPr>
        <p:blipFill>
          <a:blip r:embed="rId3"/>
          <a:stretch>
            <a:fillRect/>
          </a:stretch>
        </p:blipFill>
        <p:spPr>
          <a:xfrm>
            <a:off x="386861" y="1064818"/>
            <a:ext cx="11418278" cy="4986271"/>
          </a:xfrm>
          <a:prstGeom prst="rect">
            <a:avLst/>
          </a:prstGeom>
        </p:spPr>
      </p:pic>
    </p:spTree>
    <p:extLst>
      <p:ext uri="{BB962C8B-B14F-4D97-AF65-F5344CB8AC3E}">
        <p14:creationId xmlns:p14="http://schemas.microsoft.com/office/powerpoint/2010/main" val="170218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2ABFF3C1-51B1-FE4A-E0EA-A3D2F12E785F}"/>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B9F54935-B3E2-1BD3-DE79-881E2037151F}"/>
              </a:ext>
            </a:extLst>
          </p:cNvPr>
          <p:cNvSpPr>
            <a:spLocks noGrp="1"/>
          </p:cNvSpPr>
          <p:nvPr>
            <p:ph type="sldNum" sz="quarter" idx="7"/>
          </p:nvPr>
        </p:nvSpPr>
        <p:spPr/>
        <p:txBody>
          <a:bodyPr/>
          <a:lstStyle/>
          <a:p>
            <a:fld id="{B6F15528-21DE-4FAA-801E-634DDDAF4B2B}" type="slidenum">
              <a:rPr lang="en-GB" smtClean="0"/>
              <a:pPr/>
              <a:t>39</a:t>
            </a:fld>
            <a:endParaRPr lang="en-GB"/>
          </a:p>
        </p:txBody>
      </p:sp>
      <p:sp>
        <p:nvSpPr>
          <p:cNvPr id="4" name="Titre 3">
            <a:extLst>
              <a:ext uri="{FF2B5EF4-FFF2-40B4-BE49-F238E27FC236}">
                <a16:creationId xmlns:a16="http://schemas.microsoft.com/office/drawing/2014/main" id="{CDAC3DD9-7C35-DE70-EF6F-4DC261F27378}"/>
              </a:ext>
            </a:extLst>
          </p:cNvPr>
          <p:cNvSpPr>
            <a:spLocks noGrp="1"/>
          </p:cNvSpPr>
          <p:nvPr>
            <p:ph type="title"/>
          </p:nvPr>
        </p:nvSpPr>
        <p:spPr>
          <a:xfrm>
            <a:off x="409331" y="173177"/>
            <a:ext cx="10636738" cy="732747"/>
          </a:xfrm>
        </p:spPr>
        <p:txBody>
          <a:bodyPr>
            <a:normAutofit/>
          </a:bodyPr>
          <a:lstStyle/>
          <a:p>
            <a:r>
              <a:rPr lang="en-US" sz="4000" b="1" dirty="0">
                <a:solidFill>
                  <a:schemeClr val="accent2"/>
                </a:solidFill>
                <a:latin typeface="Noto Sans Display ExtraLight"/>
              </a:rPr>
              <a:t>Splunk</a:t>
            </a:r>
            <a:endParaRPr lang="en-US" sz="4000" b="1" dirty="0">
              <a:solidFill>
                <a:schemeClr val="accent2"/>
              </a:solidFill>
            </a:endParaRPr>
          </a:p>
        </p:txBody>
      </p:sp>
      <p:pic>
        <p:nvPicPr>
          <p:cNvPr id="6" name="Picture 5" descr="Logo&#10;&#10;Description automatically generated">
            <a:extLst>
              <a:ext uri="{FF2B5EF4-FFF2-40B4-BE49-F238E27FC236}">
                <a16:creationId xmlns:a16="http://schemas.microsoft.com/office/drawing/2014/main" id="{43CCFD85-28F9-0540-1B49-EC0F558F4C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7CD19E62-B9F8-E5C6-1D0A-CA5CFA0C8BF9}"/>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90A582C4-5614-2069-9DC7-9149AB7DA5D0}"/>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5" name="Picture 4" descr="A screenshot of a computer&#10;&#10;AI-generated content may be incorrect.">
            <a:extLst>
              <a:ext uri="{FF2B5EF4-FFF2-40B4-BE49-F238E27FC236}">
                <a16:creationId xmlns:a16="http://schemas.microsoft.com/office/drawing/2014/main" id="{3856BACA-DF22-37FD-8448-DEC7F0B5553B}"/>
              </a:ext>
            </a:extLst>
          </p:cNvPr>
          <p:cNvPicPr>
            <a:picLocks noChangeAspect="1"/>
          </p:cNvPicPr>
          <p:nvPr/>
        </p:nvPicPr>
        <p:blipFill>
          <a:blip r:embed="rId3"/>
          <a:stretch>
            <a:fillRect/>
          </a:stretch>
        </p:blipFill>
        <p:spPr>
          <a:xfrm>
            <a:off x="800746" y="904063"/>
            <a:ext cx="10603424" cy="5256519"/>
          </a:xfrm>
          <a:prstGeom prst="rect">
            <a:avLst/>
          </a:prstGeom>
        </p:spPr>
      </p:pic>
    </p:spTree>
    <p:extLst>
      <p:ext uri="{BB962C8B-B14F-4D97-AF65-F5344CB8AC3E}">
        <p14:creationId xmlns:p14="http://schemas.microsoft.com/office/powerpoint/2010/main" val="336146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49B4815-0352-41D5-A77F-7D9E7662AD43}"/>
              </a:ext>
            </a:extLst>
          </p:cNvPr>
          <p:cNvSpPr>
            <a:spLocks noGrp="1"/>
          </p:cNvSpPr>
          <p:nvPr>
            <p:ph type="sldNum" sz="quarter" idx="7"/>
          </p:nvPr>
        </p:nvSpPr>
        <p:spPr/>
        <p:txBody>
          <a:bodyPr/>
          <a:lstStyle/>
          <a:p>
            <a:fld id="{B6F15528-21DE-4FAA-801E-634DDDAF4B2B}" type="slidenum">
              <a:rPr lang="en-GB" smtClean="0"/>
              <a:pPr/>
              <a:t>4</a:t>
            </a:fld>
            <a:endParaRPr lang="en-GB"/>
          </a:p>
        </p:txBody>
      </p:sp>
      <p:sp>
        <p:nvSpPr>
          <p:cNvPr id="4" name="Titre 3">
            <a:extLst>
              <a:ext uri="{FF2B5EF4-FFF2-40B4-BE49-F238E27FC236}">
                <a16:creationId xmlns:a16="http://schemas.microsoft.com/office/drawing/2014/main" id="{B6422E02-FDB9-4182-98B6-8BD3E4CE9782}"/>
              </a:ext>
            </a:extLst>
          </p:cNvPr>
          <p:cNvSpPr>
            <a:spLocks noGrp="1"/>
          </p:cNvSpPr>
          <p:nvPr>
            <p:ph type="title"/>
          </p:nvPr>
        </p:nvSpPr>
        <p:spPr>
          <a:xfrm>
            <a:off x="369794" y="384192"/>
            <a:ext cx="5715000" cy="369332"/>
          </a:xfrm>
        </p:spPr>
        <p:txBody>
          <a:bodyPr>
            <a:normAutofit fontScale="90000"/>
          </a:bodyPr>
          <a:lstStyle/>
          <a:p>
            <a:r>
              <a:rPr lang="en-US" sz="4000" b="1">
                <a:solidFill>
                  <a:schemeClr val="accent2"/>
                </a:solidFill>
                <a:latin typeface="Noto Sans Display ExtraLight"/>
              </a:rPr>
              <a:t>Scope and Deliverables</a:t>
            </a:r>
            <a:endParaRPr lang="en-US" err="1">
              <a:solidFill>
                <a:schemeClr val="accent2"/>
              </a:solidFill>
            </a:endParaRPr>
          </a:p>
        </p:txBody>
      </p:sp>
      <p:pic>
        <p:nvPicPr>
          <p:cNvPr id="6" name="Picture 5" descr="Logo&#10;&#10;Description automatically generated">
            <a:extLst>
              <a:ext uri="{FF2B5EF4-FFF2-40B4-BE49-F238E27FC236}">
                <a16:creationId xmlns:a16="http://schemas.microsoft.com/office/drawing/2014/main" id="{93A4CF8E-84B6-423A-B3D5-BA22BE93FE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DAE430CC-9690-261D-F514-3E12F67891ED}"/>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F2A9B543-B4ED-F42F-D6C5-1F7384A01671}"/>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9" name="Picture 8" descr="A screenshot of a computer program&#10;&#10;AI-generated content may be incorrect.">
            <a:extLst>
              <a:ext uri="{FF2B5EF4-FFF2-40B4-BE49-F238E27FC236}">
                <a16:creationId xmlns:a16="http://schemas.microsoft.com/office/drawing/2014/main" id="{BBF9B1F1-CE68-F1F0-BEC0-53CB80E2479F}"/>
              </a:ext>
            </a:extLst>
          </p:cNvPr>
          <p:cNvPicPr>
            <a:picLocks noChangeAspect="1"/>
          </p:cNvPicPr>
          <p:nvPr/>
        </p:nvPicPr>
        <p:blipFill>
          <a:blip r:embed="rId3"/>
          <a:srcRect t="-119" b="-178"/>
          <a:stretch>
            <a:fillRect/>
          </a:stretch>
        </p:blipFill>
        <p:spPr>
          <a:xfrm>
            <a:off x="0" y="1533356"/>
            <a:ext cx="8976102" cy="3798833"/>
          </a:xfrm>
          <a:prstGeom prst="rect">
            <a:avLst/>
          </a:prstGeom>
        </p:spPr>
      </p:pic>
      <p:pic>
        <p:nvPicPr>
          <p:cNvPr id="10" name="Picture 9" descr="A screenshot of a phone&#10;&#10;AI-generated content may be incorrect.">
            <a:extLst>
              <a:ext uri="{FF2B5EF4-FFF2-40B4-BE49-F238E27FC236}">
                <a16:creationId xmlns:a16="http://schemas.microsoft.com/office/drawing/2014/main" id="{1CB6ACCE-DD19-2455-19C5-0ED1366B6EA2}"/>
              </a:ext>
            </a:extLst>
          </p:cNvPr>
          <p:cNvPicPr>
            <a:picLocks noChangeAspect="1"/>
          </p:cNvPicPr>
          <p:nvPr/>
        </p:nvPicPr>
        <p:blipFill>
          <a:blip r:embed="rId4"/>
          <a:stretch>
            <a:fillRect/>
          </a:stretch>
        </p:blipFill>
        <p:spPr>
          <a:xfrm>
            <a:off x="8974728" y="1487310"/>
            <a:ext cx="3218643" cy="3857151"/>
          </a:xfrm>
          <a:prstGeom prst="rect">
            <a:avLst/>
          </a:prstGeom>
        </p:spPr>
      </p:pic>
    </p:spTree>
    <p:extLst>
      <p:ext uri="{BB962C8B-B14F-4D97-AF65-F5344CB8AC3E}">
        <p14:creationId xmlns:p14="http://schemas.microsoft.com/office/powerpoint/2010/main" val="60379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4B8ADA83-6223-3D8D-37A2-F56BDB141A32}"/>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1380BE79-3D84-A450-D0A8-DB541871C017}"/>
              </a:ext>
            </a:extLst>
          </p:cNvPr>
          <p:cNvSpPr>
            <a:spLocks noGrp="1"/>
          </p:cNvSpPr>
          <p:nvPr>
            <p:ph type="sldNum" sz="quarter" idx="7"/>
          </p:nvPr>
        </p:nvSpPr>
        <p:spPr/>
        <p:txBody>
          <a:bodyPr/>
          <a:lstStyle/>
          <a:p>
            <a:fld id="{B6F15528-21DE-4FAA-801E-634DDDAF4B2B}" type="slidenum">
              <a:rPr lang="en-GB" smtClean="0"/>
              <a:pPr/>
              <a:t>40</a:t>
            </a:fld>
            <a:endParaRPr lang="en-GB"/>
          </a:p>
        </p:txBody>
      </p:sp>
      <p:sp>
        <p:nvSpPr>
          <p:cNvPr id="4" name="Titre 3">
            <a:extLst>
              <a:ext uri="{FF2B5EF4-FFF2-40B4-BE49-F238E27FC236}">
                <a16:creationId xmlns:a16="http://schemas.microsoft.com/office/drawing/2014/main" id="{D05E5E8A-47BD-1766-D5D7-E2CE7BF2C59D}"/>
              </a:ext>
            </a:extLst>
          </p:cNvPr>
          <p:cNvSpPr>
            <a:spLocks noGrp="1"/>
          </p:cNvSpPr>
          <p:nvPr>
            <p:ph type="title"/>
          </p:nvPr>
        </p:nvSpPr>
        <p:spPr>
          <a:xfrm>
            <a:off x="409331" y="173177"/>
            <a:ext cx="10636738" cy="732747"/>
          </a:xfrm>
        </p:spPr>
        <p:txBody>
          <a:bodyPr>
            <a:normAutofit/>
          </a:bodyPr>
          <a:lstStyle/>
          <a:p>
            <a:r>
              <a:rPr lang="en-US" sz="4000" b="1" dirty="0">
                <a:solidFill>
                  <a:schemeClr val="accent2"/>
                </a:solidFill>
                <a:latin typeface="Noto Sans Display ExtraLight"/>
              </a:rPr>
              <a:t>Splunk</a:t>
            </a:r>
            <a:endParaRPr lang="en-US" sz="4000" b="1" dirty="0">
              <a:solidFill>
                <a:schemeClr val="accent2"/>
              </a:solidFill>
            </a:endParaRPr>
          </a:p>
        </p:txBody>
      </p:sp>
      <p:pic>
        <p:nvPicPr>
          <p:cNvPr id="6" name="Picture 5" descr="Logo&#10;&#10;Description automatically generated">
            <a:extLst>
              <a:ext uri="{FF2B5EF4-FFF2-40B4-BE49-F238E27FC236}">
                <a16:creationId xmlns:a16="http://schemas.microsoft.com/office/drawing/2014/main" id="{E1096ED2-1060-ACCA-AE95-4F66FB06B9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FFE9DBB7-6C83-A35C-3021-B6BCB3D1DD07}"/>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EDA29579-3659-D914-EB80-6AD70F239EE2}"/>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9" name="Picture 8" descr="A screenshot of a computer&#10;&#10;AI-generated content may be incorrect.">
            <a:extLst>
              <a:ext uri="{FF2B5EF4-FFF2-40B4-BE49-F238E27FC236}">
                <a16:creationId xmlns:a16="http://schemas.microsoft.com/office/drawing/2014/main" id="{55005888-C41C-DFE5-286A-622791632732}"/>
              </a:ext>
            </a:extLst>
          </p:cNvPr>
          <p:cNvPicPr>
            <a:picLocks noChangeAspect="1"/>
          </p:cNvPicPr>
          <p:nvPr/>
        </p:nvPicPr>
        <p:blipFill>
          <a:blip r:embed="rId3"/>
          <a:stretch>
            <a:fillRect/>
          </a:stretch>
        </p:blipFill>
        <p:spPr>
          <a:xfrm>
            <a:off x="876354" y="851854"/>
            <a:ext cx="10435527" cy="5224194"/>
          </a:xfrm>
          <a:prstGeom prst="rect">
            <a:avLst/>
          </a:prstGeom>
        </p:spPr>
      </p:pic>
    </p:spTree>
    <p:extLst>
      <p:ext uri="{BB962C8B-B14F-4D97-AF65-F5344CB8AC3E}">
        <p14:creationId xmlns:p14="http://schemas.microsoft.com/office/powerpoint/2010/main" val="247676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1AB20954-8ED0-9B5A-3711-4A12202AF1E3}"/>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D00D18BD-F900-5712-7613-C0454F16E98B}"/>
              </a:ext>
            </a:extLst>
          </p:cNvPr>
          <p:cNvSpPr>
            <a:spLocks noGrp="1"/>
          </p:cNvSpPr>
          <p:nvPr>
            <p:ph type="sldNum" sz="quarter" idx="7"/>
          </p:nvPr>
        </p:nvSpPr>
        <p:spPr/>
        <p:txBody>
          <a:bodyPr/>
          <a:lstStyle/>
          <a:p>
            <a:fld id="{B6F15528-21DE-4FAA-801E-634DDDAF4B2B}" type="slidenum">
              <a:rPr lang="en-GB" smtClean="0"/>
              <a:pPr/>
              <a:t>41</a:t>
            </a:fld>
            <a:endParaRPr lang="en-GB"/>
          </a:p>
        </p:txBody>
      </p:sp>
      <p:sp>
        <p:nvSpPr>
          <p:cNvPr id="4" name="Titre 3">
            <a:extLst>
              <a:ext uri="{FF2B5EF4-FFF2-40B4-BE49-F238E27FC236}">
                <a16:creationId xmlns:a16="http://schemas.microsoft.com/office/drawing/2014/main" id="{2630C53F-42E3-B8F5-3171-6D20EB75ADCE}"/>
              </a:ext>
            </a:extLst>
          </p:cNvPr>
          <p:cNvSpPr>
            <a:spLocks noGrp="1"/>
          </p:cNvSpPr>
          <p:nvPr>
            <p:ph type="title"/>
          </p:nvPr>
        </p:nvSpPr>
        <p:spPr>
          <a:xfrm>
            <a:off x="409331" y="173177"/>
            <a:ext cx="10636738" cy="732747"/>
          </a:xfrm>
        </p:spPr>
        <p:txBody>
          <a:bodyPr>
            <a:normAutofit/>
          </a:bodyPr>
          <a:lstStyle/>
          <a:p>
            <a:r>
              <a:rPr lang="en-US" sz="4000" b="1" dirty="0">
                <a:solidFill>
                  <a:schemeClr val="accent2"/>
                </a:solidFill>
                <a:latin typeface="Noto Sans Display ExtraLight"/>
              </a:rPr>
              <a:t>CrowdStrike</a:t>
            </a:r>
          </a:p>
        </p:txBody>
      </p:sp>
      <p:pic>
        <p:nvPicPr>
          <p:cNvPr id="6" name="Picture 5" descr="Logo&#10;&#10;Description automatically generated">
            <a:extLst>
              <a:ext uri="{FF2B5EF4-FFF2-40B4-BE49-F238E27FC236}">
                <a16:creationId xmlns:a16="http://schemas.microsoft.com/office/drawing/2014/main" id="{8DED63D9-543D-4592-5914-7AA431057C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0378501E-DC45-F6FC-0758-ABC29429F44C}"/>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pic>
        <p:nvPicPr>
          <p:cNvPr id="14" name="Picture 13" descr="A screenshot of a black screen&#10;&#10;AI-generated content may be incorrect.">
            <a:extLst>
              <a:ext uri="{FF2B5EF4-FFF2-40B4-BE49-F238E27FC236}">
                <a16:creationId xmlns:a16="http://schemas.microsoft.com/office/drawing/2014/main" id="{52969A3E-ACCD-D47A-A2BF-A77644883824}"/>
              </a:ext>
            </a:extLst>
          </p:cNvPr>
          <p:cNvPicPr>
            <a:picLocks noChangeAspect="1"/>
          </p:cNvPicPr>
          <p:nvPr/>
        </p:nvPicPr>
        <p:blipFill>
          <a:blip r:embed="rId3"/>
          <a:stretch>
            <a:fillRect/>
          </a:stretch>
        </p:blipFill>
        <p:spPr>
          <a:xfrm>
            <a:off x="619528" y="904068"/>
            <a:ext cx="5231486" cy="5127357"/>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A36F62F8-CDEB-17A2-9829-EF26D385AFA7}"/>
              </a:ext>
            </a:extLst>
          </p:cNvPr>
          <p:cNvPicPr>
            <a:picLocks noChangeAspect="1"/>
          </p:cNvPicPr>
          <p:nvPr/>
        </p:nvPicPr>
        <p:blipFill>
          <a:blip r:embed="rId4"/>
          <a:stretch>
            <a:fillRect/>
          </a:stretch>
        </p:blipFill>
        <p:spPr>
          <a:xfrm>
            <a:off x="7614591" y="3999450"/>
            <a:ext cx="2981325" cy="1209675"/>
          </a:xfrm>
          <a:prstGeom prst="rect">
            <a:avLst/>
          </a:prstGeom>
        </p:spPr>
      </p:pic>
      <p:pic>
        <p:nvPicPr>
          <p:cNvPr id="16" name="Picture 15" descr="A black screen with white text&#10;&#10;AI-generated content may be incorrect.">
            <a:extLst>
              <a:ext uri="{FF2B5EF4-FFF2-40B4-BE49-F238E27FC236}">
                <a16:creationId xmlns:a16="http://schemas.microsoft.com/office/drawing/2014/main" id="{75FEB2C8-3863-83C6-D21C-489E4AD8471A}"/>
              </a:ext>
            </a:extLst>
          </p:cNvPr>
          <p:cNvPicPr>
            <a:picLocks noChangeAspect="1"/>
          </p:cNvPicPr>
          <p:nvPr/>
        </p:nvPicPr>
        <p:blipFill>
          <a:blip r:embed="rId5"/>
          <a:stretch>
            <a:fillRect/>
          </a:stretch>
        </p:blipFill>
        <p:spPr>
          <a:xfrm>
            <a:off x="6238229" y="1720877"/>
            <a:ext cx="5734050" cy="1323975"/>
          </a:xfrm>
          <a:prstGeom prst="rect">
            <a:avLst/>
          </a:prstGeom>
        </p:spPr>
      </p:pic>
    </p:spTree>
    <p:extLst>
      <p:ext uri="{BB962C8B-B14F-4D97-AF65-F5344CB8AC3E}">
        <p14:creationId xmlns:p14="http://schemas.microsoft.com/office/powerpoint/2010/main" val="343422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D3B4C8D7-F8B7-D3D4-7D02-21869AD4589F}"/>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23AD6E81-74EC-62F5-90E1-B693FE310FF9}"/>
              </a:ext>
            </a:extLst>
          </p:cNvPr>
          <p:cNvSpPr>
            <a:spLocks noGrp="1"/>
          </p:cNvSpPr>
          <p:nvPr>
            <p:ph type="sldNum" sz="quarter" idx="7"/>
          </p:nvPr>
        </p:nvSpPr>
        <p:spPr/>
        <p:txBody>
          <a:bodyPr/>
          <a:lstStyle/>
          <a:p>
            <a:fld id="{B6F15528-21DE-4FAA-801E-634DDDAF4B2B}" type="slidenum">
              <a:rPr lang="en-GB" smtClean="0"/>
              <a:pPr/>
              <a:t>42</a:t>
            </a:fld>
            <a:endParaRPr lang="en-GB"/>
          </a:p>
        </p:txBody>
      </p:sp>
      <p:sp>
        <p:nvSpPr>
          <p:cNvPr id="4" name="Titre 3">
            <a:extLst>
              <a:ext uri="{FF2B5EF4-FFF2-40B4-BE49-F238E27FC236}">
                <a16:creationId xmlns:a16="http://schemas.microsoft.com/office/drawing/2014/main" id="{82DDF79A-B010-FC44-E791-E0F20038AA67}"/>
              </a:ext>
            </a:extLst>
          </p:cNvPr>
          <p:cNvSpPr>
            <a:spLocks noGrp="1"/>
          </p:cNvSpPr>
          <p:nvPr>
            <p:ph type="title"/>
          </p:nvPr>
        </p:nvSpPr>
        <p:spPr>
          <a:xfrm>
            <a:off x="409331" y="173177"/>
            <a:ext cx="10636738" cy="732747"/>
          </a:xfrm>
        </p:spPr>
        <p:txBody>
          <a:bodyPr>
            <a:normAutofit/>
          </a:bodyPr>
          <a:lstStyle/>
          <a:p>
            <a:r>
              <a:rPr lang="en-US" sz="4000" b="1" dirty="0">
                <a:solidFill>
                  <a:schemeClr val="accent2"/>
                </a:solidFill>
                <a:latin typeface="Noto Sans Display ExtraLight"/>
              </a:rPr>
              <a:t>Cost Optimization- Advisor Reports</a:t>
            </a:r>
          </a:p>
        </p:txBody>
      </p:sp>
      <p:pic>
        <p:nvPicPr>
          <p:cNvPr id="6" name="Picture 5" descr="Logo&#10;&#10;Description automatically generated">
            <a:extLst>
              <a:ext uri="{FF2B5EF4-FFF2-40B4-BE49-F238E27FC236}">
                <a16:creationId xmlns:a16="http://schemas.microsoft.com/office/drawing/2014/main" id="{4173D4B6-ED59-57CC-8591-886625A81D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4FCD3A65-3CD6-3F2A-068A-CDD4FA5314A3}"/>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pic>
        <p:nvPicPr>
          <p:cNvPr id="8" name="Picture 7" descr="A screenshot of a computer&#10;&#10;AI-generated content may be incorrect.">
            <a:extLst>
              <a:ext uri="{FF2B5EF4-FFF2-40B4-BE49-F238E27FC236}">
                <a16:creationId xmlns:a16="http://schemas.microsoft.com/office/drawing/2014/main" id="{459E3B96-799F-A988-742D-B364CC2C155E}"/>
              </a:ext>
            </a:extLst>
          </p:cNvPr>
          <p:cNvPicPr>
            <a:picLocks noChangeAspect="1"/>
          </p:cNvPicPr>
          <p:nvPr/>
        </p:nvPicPr>
        <p:blipFill>
          <a:blip r:embed="rId3"/>
          <a:stretch>
            <a:fillRect/>
          </a:stretch>
        </p:blipFill>
        <p:spPr>
          <a:xfrm>
            <a:off x="154983" y="1056550"/>
            <a:ext cx="11817457" cy="4435693"/>
          </a:xfrm>
          <a:prstGeom prst="rect">
            <a:avLst/>
          </a:prstGeom>
        </p:spPr>
      </p:pic>
    </p:spTree>
    <p:extLst>
      <p:ext uri="{BB962C8B-B14F-4D97-AF65-F5344CB8AC3E}">
        <p14:creationId xmlns:p14="http://schemas.microsoft.com/office/powerpoint/2010/main" val="139591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F6FDD44B-9FEE-1ADD-3E8E-A7F0ADA46ED1}"/>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081D5B74-EF00-17BF-83F9-BCAB629566C5}"/>
              </a:ext>
            </a:extLst>
          </p:cNvPr>
          <p:cNvSpPr>
            <a:spLocks noGrp="1"/>
          </p:cNvSpPr>
          <p:nvPr>
            <p:ph type="sldNum" sz="quarter" idx="7"/>
          </p:nvPr>
        </p:nvSpPr>
        <p:spPr/>
        <p:txBody>
          <a:bodyPr/>
          <a:lstStyle/>
          <a:p>
            <a:fld id="{B6F15528-21DE-4FAA-801E-634DDDAF4B2B}" type="slidenum">
              <a:rPr lang="en-GB" smtClean="0"/>
              <a:pPr/>
              <a:t>43</a:t>
            </a:fld>
            <a:endParaRPr lang="en-GB"/>
          </a:p>
        </p:txBody>
      </p:sp>
      <p:sp>
        <p:nvSpPr>
          <p:cNvPr id="4" name="Titre 3">
            <a:extLst>
              <a:ext uri="{FF2B5EF4-FFF2-40B4-BE49-F238E27FC236}">
                <a16:creationId xmlns:a16="http://schemas.microsoft.com/office/drawing/2014/main" id="{9B6DF2DE-9406-B61C-B8D8-F99B8CE17943}"/>
              </a:ext>
            </a:extLst>
          </p:cNvPr>
          <p:cNvSpPr>
            <a:spLocks noGrp="1"/>
          </p:cNvSpPr>
          <p:nvPr>
            <p:ph type="title"/>
          </p:nvPr>
        </p:nvSpPr>
        <p:spPr>
          <a:xfrm>
            <a:off x="409331" y="173177"/>
            <a:ext cx="10636738" cy="732747"/>
          </a:xfrm>
        </p:spPr>
        <p:txBody>
          <a:bodyPr>
            <a:normAutofit/>
          </a:bodyPr>
          <a:lstStyle/>
          <a:p>
            <a:r>
              <a:rPr lang="en-US" sz="4000" b="1" dirty="0">
                <a:solidFill>
                  <a:schemeClr val="accent2"/>
                </a:solidFill>
                <a:latin typeface="Noto Sans Display ExtraLight"/>
              </a:rPr>
              <a:t>Cost Optimization- </a:t>
            </a:r>
            <a:r>
              <a:rPr lang="en-US" sz="4000" b="1" dirty="0" err="1">
                <a:solidFill>
                  <a:schemeClr val="accent2"/>
                </a:solidFill>
                <a:latin typeface="Noto Sans Display ExtraLight"/>
              </a:rPr>
              <a:t>WorkBook</a:t>
            </a:r>
            <a:r>
              <a:rPr lang="en-US" sz="4000" b="1" dirty="0">
                <a:solidFill>
                  <a:schemeClr val="accent2"/>
                </a:solidFill>
                <a:latin typeface="Noto Sans Display ExtraLight"/>
              </a:rPr>
              <a:t> Scripts</a:t>
            </a:r>
          </a:p>
        </p:txBody>
      </p:sp>
      <p:pic>
        <p:nvPicPr>
          <p:cNvPr id="6" name="Picture 5" descr="Logo&#10;&#10;Description automatically generated">
            <a:extLst>
              <a:ext uri="{FF2B5EF4-FFF2-40B4-BE49-F238E27FC236}">
                <a16:creationId xmlns:a16="http://schemas.microsoft.com/office/drawing/2014/main" id="{11C81973-F709-04FE-65DC-0D706CD649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ECE1A76F-EFDB-EA63-7018-B03CBF512C0F}"/>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5" name="TextBox 4">
            <a:extLst>
              <a:ext uri="{FF2B5EF4-FFF2-40B4-BE49-F238E27FC236}">
                <a16:creationId xmlns:a16="http://schemas.microsoft.com/office/drawing/2014/main" id="{EE808344-AD0F-34D9-172F-BF08A417F8FA}"/>
              </a:ext>
            </a:extLst>
          </p:cNvPr>
          <p:cNvSpPr txBox="1"/>
          <p:nvPr/>
        </p:nvSpPr>
        <p:spPr>
          <a:xfrm>
            <a:off x="235748" y="979264"/>
            <a:ext cx="1196372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dirty="0">
                <a:ea typeface="Calibri"/>
                <a:cs typeface="Calibri"/>
              </a:rPr>
            </a:br>
            <a:br>
              <a:rPr lang="en-US" dirty="0">
                <a:ea typeface="Calibri"/>
                <a:cs typeface="Calibri"/>
              </a:rPr>
            </a:br>
            <a:endParaRPr lang="en-US">
              <a:ea typeface="Calibri"/>
              <a:cs typeface="Calibri"/>
            </a:endParaRPr>
          </a:p>
        </p:txBody>
      </p:sp>
      <p:pic>
        <p:nvPicPr>
          <p:cNvPr id="7" name="Picture 6" descr="A screenshot of a computer&#10;&#10;AI-generated content may be incorrect.">
            <a:extLst>
              <a:ext uri="{FF2B5EF4-FFF2-40B4-BE49-F238E27FC236}">
                <a16:creationId xmlns:a16="http://schemas.microsoft.com/office/drawing/2014/main" id="{D4F784DC-8B0B-32AA-403F-0552536FE40F}"/>
              </a:ext>
            </a:extLst>
          </p:cNvPr>
          <p:cNvPicPr>
            <a:picLocks noChangeAspect="1"/>
          </p:cNvPicPr>
          <p:nvPr/>
        </p:nvPicPr>
        <p:blipFill>
          <a:blip r:embed="rId3"/>
          <a:stretch>
            <a:fillRect/>
          </a:stretch>
        </p:blipFill>
        <p:spPr>
          <a:xfrm>
            <a:off x="542439" y="913380"/>
            <a:ext cx="11417084" cy="5138361"/>
          </a:xfrm>
          <a:prstGeom prst="rect">
            <a:avLst/>
          </a:prstGeom>
        </p:spPr>
      </p:pic>
    </p:spTree>
    <p:extLst>
      <p:ext uri="{BB962C8B-B14F-4D97-AF65-F5344CB8AC3E}">
        <p14:creationId xmlns:p14="http://schemas.microsoft.com/office/powerpoint/2010/main" val="193230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B0A6B8-A001-AD4B-A6BB-6D0E6C7864C6}"/>
              </a:ext>
            </a:extLst>
          </p:cNvPr>
          <p:cNvSpPr>
            <a:spLocks noGrp="1"/>
          </p:cNvSpPr>
          <p:nvPr>
            <p:ph type="sldNum" sz="quarter" idx="7"/>
          </p:nvPr>
        </p:nvSpPr>
        <p:spPr/>
        <p:txBody>
          <a:bodyPr/>
          <a:lstStyle/>
          <a:p>
            <a:fld id="{B6F15528-21DE-4FAA-801E-634DDDAF4B2B}" type="slidenum">
              <a:rPr lang="en-GB" smtClean="0"/>
              <a:pPr/>
              <a:t>44</a:t>
            </a:fld>
            <a:endParaRPr lang="en-GB"/>
          </a:p>
        </p:txBody>
      </p:sp>
      <p:sp>
        <p:nvSpPr>
          <p:cNvPr id="5" name="Title 4">
            <a:extLst>
              <a:ext uri="{FF2B5EF4-FFF2-40B4-BE49-F238E27FC236}">
                <a16:creationId xmlns:a16="http://schemas.microsoft.com/office/drawing/2014/main" id="{42B8CCCF-7669-034F-8382-AD0D3776998B}"/>
              </a:ext>
            </a:extLst>
          </p:cNvPr>
          <p:cNvSpPr>
            <a:spLocks noGrp="1"/>
          </p:cNvSpPr>
          <p:nvPr>
            <p:ph type="title"/>
          </p:nvPr>
        </p:nvSpPr>
        <p:spPr>
          <a:xfrm>
            <a:off x="381000" y="384193"/>
            <a:ext cx="7707198" cy="369332"/>
          </a:xfrm>
        </p:spPr>
        <p:txBody>
          <a:bodyPr>
            <a:normAutofit fontScale="90000"/>
          </a:bodyPr>
          <a:lstStyle/>
          <a:p>
            <a:r>
              <a:rPr lang="en-US" sz="3600" dirty="0">
                <a:solidFill>
                  <a:srgbClr val="424242"/>
                </a:solidFill>
                <a:latin typeface="Calibri"/>
                <a:ea typeface="Calibri"/>
                <a:cs typeface="Calibri"/>
              </a:rPr>
              <a:t>🚧</a:t>
            </a:r>
            <a:r>
              <a:rPr lang="en-US" sz="4400" b="1" dirty="0">
                <a:solidFill>
                  <a:schemeClr val="accent2"/>
                </a:solidFill>
                <a:latin typeface="Noto Sans Display ExtraLight"/>
              </a:rPr>
              <a:t>Bottlenecks</a:t>
            </a:r>
            <a:endParaRPr lang="en-US" sz="4400" b="1" dirty="0">
              <a:solidFill>
                <a:schemeClr val="accent2"/>
              </a:solidFill>
            </a:endParaRPr>
          </a:p>
        </p:txBody>
      </p:sp>
      <p:pic>
        <p:nvPicPr>
          <p:cNvPr id="6" name="Picture 5" descr="Logo&#10;&#10;Description automatically generated">
            <a:extLst>
              <a:ext uri="{FF2B5EF4-FFF2-40B4-BE49-F238E27FC236}">
                <a16:creationId xmlns:a16="http://schemas.microsoft.com/office/drawing/2014/main" id="{E4CF067F-C621-4583-A620-BF4B271D07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3" name="TextBox 2">
            <a:extLst>
              <a:ext uri="{FF2B5EF4-FFF2-40B4-BE49-F238E27FC236}">
                <a16:creationId xmlns:a16="http://schemas.microsoft.com/office/drawing/2014/main" id="{8937B210-6C0C-A900-1102-C9D2D4226D04}"/>
              </a:ext>
            </a:extLst>
          </p:cNvPr>
          <p:cNvSpPr txBox="1"/>
          <p:nvPr/>
        </p:nvSpPr>
        <p:spPr>
          <a:xfrm>
            <a:off x="223993" y="1260221"/>
            <a:ext cx="11475149"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400" b="1" dirty="0">
                <a:solidFill>
                  <a:srgbClr val="85472A"/>
                </a:solidFill>
                <a:ea typeface="+mn-lt"/>
                <a:cs typeface="+mn-lt"/>
              </a:rPr>
              <a:t>Complexity in Understanding Cloud Networking</a:t>
            </a:r>
            <a:br>
              <a:rPr lang="en-US" sz="2400" dirty="0">
                <a:ea typeface="+mn-lt"/>
                <a:cs typeface="+mn-lt"/>
              </a:rPr>
            </a:br>
            <a:r>
              <a:rPr lang="en-US" sz="2400" dirty="0">
                <a:solidFill>
                  <a:srgbClr val="424242"/>
                </a:solidFill>
                <a:ea typeface="+mn-lt"/>
                <a:cs typeface="+mn-lt"/>
              </a:rPr>
              <a:t>Grasping the fundamentals of virtual networks, subnets, and routing in cloud environments was initially challenging due to my less hands-on experience with networking concepts. </a:t>
            </a:r>
            <a:endParaRPr lang="en-US" sz="2400" dirty="0">
              <a:solidFill>
                <a:srgbClr val="000000"/>
              </a:solidFill>
              <a:ea typeface="+mn-lt"/>
              <a:cs typeface="+mn-lt"/>
            </a:endParaRPr>
          </a:p>
          <a:p>
            <a:pPr marL="457200" indent="-457200">
              <a:buAutoNum type="arabicPeriod"/>
            </a:pPr>
            <a:r>
              <a:rPr lang="en-US" sz="2400" b="1" dirty="0">
                <a:solidFill>
                  <a:srgbClr val="85472A"/>
                </a:solidFill>
                <a:ea typeface="+mn-lt"/>
                <a:cs typeface="+mn-lt"/>
              </a:rPr>
              <a:t>Interdependencies Between Teams</a:t>
            </a:r>
            <a:br>
              <a:rPr lang="en-US" sz="2400" dirty="0">
                <a:ea typeface="+mn-lt"/>
                <a:cs typeface="+mn-lt"/>
              </a:rPr>
            </a:br>
            <a:r>
              <a:rPr lang="en-US" sz="2400" dirty="0">
                <a:solidFill>
                  <a:srgbClr val="424242"/>
                </a:solidFill>
                <a:ea typeface="+mn-lt"/>
                <a:cs typeface="+mn-lt"/>
              </a:rPr>
              <a:t>Working with Splunk, </a:t>
            </a:r>
            <a:r>
              <a:rPr lang="en-US" sz="2400" dirty="0" err="1">
                <a:solidFill>
                  <a:srgbClr val="424242"/>
                </a:solidFill>
                <a:ea typeface="+mn-lt"/>
                <a:cs typeface="+mn-lt"/>
              </a:rPr>
              <a:t>Crowdstrike</a:t>
            </a:r>
            <a:r>
              <a:rPr lang="en-US" sz="2400" dirty="0">
                <a:solidFill>
                  <a:srgbClr val="424242"/>
                </a:solidFill>
                <a:ea typeface="+mn-lt"/>
                <a:cs typeface="+mn-lt"/>
              </a:rPr>
              <a:t> and Sapphire required continuous support of other teams which sometimes caused delay in work as it involved third party vendors as well. This increased the time took to develop and test the scripts.</a:t>
            </a:r>
          </a:p>
          <a:p>
            <a:pPr marL="457200" indent="-457200">
              <a:buAutoNum type="arabicPeriod"/>
            </a:pPr>
            <a:r>
              <a:rPr lang="en-US" sz="2400" b="1" dirty="0">
                <a:solidFill>
                  <a:srgbClr val="85472A"/>
                </a:solidFill>
                <a:ea typeface="+mn-lt"/>
                <a:cs typeface="+mn-lt"/>
              </a:rPr>
              <a:t>Restricted Access During VM Automation with Ansible</a:t>
            </a:r>
            <a:br>
              <a:rPr lang="en-US" sz="2400" dirty="0">
                <a:ea typeface="+mn-lt"/>
                <a:cs typeface="+mn-lt"/>
              </a:rPr>
            </a:br>
            <a:r>
              <a:rPr lang="en-US" sz="2400" dirty="0">
                <a:solidFill>
                  <a:srgbClr val="424242"/>
                </a:solidFill>
                <a:ea typeface="+mn-lt"/>
                <a:cs typeface="+mn-lt"/>
              </a:rPr>
              <a:t>Automating VM configurations using Ansible was complex due to restricted access policies. </a:t>
            </a:r>
            <a:r>
              <a:rPr lang="en-US" sz="2400" b="1" dirty="0">
                <a:solidFill>
                  <a:srgbClr val="424242"/>
                </a:solidFill>
                <a:ea typeface="+mn-lt"/>
                <a:cs typeface="+mn-lt"/>
              </a:rPr>
              <a:t>Installing dependencies directly on VMs required elevated privileges</a:t>
            </a:r>
            <a:r>
              <a:rPr lang="en-US" sz="2400" dirty="0">
                <a:solidFill>
                  <a:srgbClr val="424242"/>
                </a:solidFill>
                <a:ea typeface="+mn-lt"/>
                <a:cs typeface="+mn-lt"/>
              </a:rPr>
              <a:t> and network permissions, which were tightly controlled in the environment.</a:t>
            </a:r>
            <a:endParaRPr lang="en-US" sz="2400">
              <a:ea typeface="Calibri" panose="020F0502020204030204"/>
              <a:cs typeface="Calibri" panose="020F0502020204030204"/>
            </a:endParaRPr>
          </a:p>
          <a:p>
            <a:pPr algn="l"/>
            <a:endParaRPr lang="en-US" dirty="0">
              <a:ea typeface="Calibri"/>
              <a:cs typeface="Calibri"/>
            </a:endParaRPr>
          </a:p>
        </p:txBody>
      </p:sp>
    </p:spTree>
    <p:extLst>
      <p:ext uri="{BB962C8B-B14F-4D97-AF65-F5344CB8AC3E}">
        <p14:creationId xmlns:p14="http://schemas.microsoft.com/office/powerpoint/2010/main" val="302404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B0A6B8-A001-AD4B-A6BB-6D0E6C7864C6}"/>
              </a:ext>
            </a:extLst>
          </p:cNvPr>
          <p:cNvSpPr>
            <a:spLocks noGrp="1"/>
          </p:cNvSpPr>
          <p:nvPr>
            <p:ph type="sldNum" sz="quarter" idx="7"/>
          </p:nvPr>
        </p:nvSpPr>
        <p:spPr/>
        <p:txBody>
          <a:bodyPr/>
          <a:lstStyle/>
          <a:p>
            <a:fld id="{B6F15528-21DE-4FAA-801E-634DDDAF4B2B}" type="slidenum">
              <a:rPr lang="en-GB" smtClean="0"/>
              <a:pPr/>
              <a:t>45</a:t>
            </a:fld>
            <a:endParaRPr lang="en-GB"/>
          </a:p>
        </p:txBody>
      </p:sp>
      <p:sp>
        <p:nvSpPr>
          <p:cNvPr id="5" name="Title 4">
            <a:extLst>
              <a:ext uri="{FF2B5EF4-FFF2-40B4-BE49-F238E27FC236}">
                <a16:creationId xmlns:a16="http://schemas.microsoft.com/office/drawing/2014/main" id="{42B8CCCF-7669-034F-8382-AD0D3776998B}"/>
              </a:ext>
            </a:extLst>
          </p:cNvPr>
          <p:cNvSpPr>
            <a:spLocks noGrp="1"/>
          </p:cNvSpPr>
          <p:nvPr>
            <p:ph type="title"/>
          </p:nvPr>
        </p:nvSpPr>
        <p:spPr>
          <a:xfrm>
            <a:off x="381000" y="384193"/>
            <a:ext cx="7707198" cy="369332"/>
          </a:xfrm>
        </p:spPr>
        <p:txBody>
          <a:bodyPr>
            <a:normAutofit fontScale="90000"/>
          </a:bodyPr>
          <a:lstStyle/>
          <a:p>
            <a:r>
              <a:rPr lang="en-US" sz="4400" b="1" dirty="0">
                <a:solidFill>
                  <a:schemeClr val="accent2"/>
                </a:solidFill>
                <a:latin typeface="Noto Sans Display ExtraLight"/>
              </a:rPr>
              <a:t>Frameworks &amp; Recommendations</a:t>
            </a:r>
            <a:endParaRPr lang="en-US" sz="4400" b="1" dirty="0">
              <a:solidFill>
                <a:schemeClr val="accent2"/>
              </a:solidFill>
            </a:endParaRPr>
          </a:p>
        </p:txBody>
      </p:sp>
      <p:pic>
        <p:nvPicPr>
          <p:cNvPr id="6" name="Picture 5" descr="Logo&#10;&#10;Description automatically generated">
            <a:extLst>
              <a:ext uri="{FF2B5EF4-FFF2-40B4-BE49-F238E27FC236}">
                <a16:creationId xmlns:a16="http://schemas.microsoft.com/office/drawing/2014/main" id="{C69EA027-E0F8-4E91-9E41-FDC28E7C9D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10" name="TextBox 1">
            <a:extLst>
              <a:ext uri="{FF2B5EF4-FFF2-40B4-BE49-F238E27FC236}">
                <a16:creationId xmlns:a16="http://schemas.microsoft.com/office/drawing/2014/main" id="{5A895F59-EDC5-1E0E-1B75-9573A771E637}"/>
              </a:ext>
            </a:extLst>
          </p:cNvPr>
          <p:cNvSpPr txBox="1"/>
          <p:nvPr/>
        </p:nvSpPr>
        <p:spPr>
          <a:xfrm>
            <a:off x="196535" y="1039723"/>
            <a:ext cx="8349353" cy="538609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85472A"/>
                </a:solidFill>
                <a:ea typeface="+mn-lt"/>
                <a:cs typeface="+mn-lt"/>
              </a:rPr>
              <a:t>1. </a:t>
            </a:r>
            <a:r>
              <a:rPr lang="en-US" sz="2000" b="1" dirty="0">
                <a:solidFill>
                  <a:srgbClr val="85472A"/>
                </a:solidFill>
              </a:rPr>
              <a:t>Use Terraform Workspaces for Environment Separation</a:t>
            </a:r>
            <a:endParaRPr lang="en-US" sz="2000" b="1">
              <a:solidFill>
                <a:srgbClr val="85472A"/>
              </a:solidFill>
              <a:ea typeface="Calibri"/>
              <a:cs typeface="Calibri"/>
            </a:endParaRPr>
          </a:p>
          <a:p>
            <a:pPr marL="285750" indent="-285750">
              <a:buFont typeface="Arial"/>
              <a:buChar char="•"/>
            </a:pPr>
            <a:r>
              <a:rPr lang="en-US" sz="2000" b="1" dirty="0">
                <a:solidFill>
                  <a:srgbClr val="424242"/>
                </a:solidFill>
                <a:ea typeface="+mn-lt"/>
                <a:cs typeface="+mn-lt"/>
              </a:rPr>
              <a:t>Manage multiple environments</a:t>
            </a:r>
            <a:r>
              <a:rPr lang="en-US" sz="2000" dirty="0">
                <a:solidFill>
                  <a:srgbClr val="424242"/>
                </a:solidFill>
                <a:ea typeface="+mn-lt"/>
                <a:cs typeface="+mn-lt"/>
              </a:rPr>
              <a:t> (dev, test, prod) using isolated workspaces.</a:t>
            </a:r>
          </a:p>
          <a:p>
            <a:pPr marL="285750" indent="-285750">
              <a:buFont typeface="Arial"/>
              <a:buChar char="•"/>
            </a:pPr>
            <a:r>
              <a:rPr lang="en-US" sz="2000" b="1" dirty="0">
                <a:solidFill>
                  <a:srgbClr val="424242"/>
                </a:solidFill>
                <a:ea typeface="+mn-lt"/>
                <a:cs typeface="+mn-lt"/>
              </a:rPr>
              <a:t>Prevent cross-environment interference</a:t>
            </a:r>
            <a:r>
              <a:rPr lang="en-US" sz="2000" dirty="0">
                <a:solidFill>
                  <a:srgbClr val="424242"/>
                </a:solidFill>
                <a:ea typeface="+mn-lt"/>
                <a:cs typeface="+mn-lt"/>
              </a:rPr>
              <a:t> with separate state files.</a:t>
            </a:r>
            <a:br>
              <a:rPr lang="en-US" sz="2000" dirty="0">
                <a:ea typeface="+mn-lt"/>
                <a:cs typeface="+mn-lt"/>
              </a:rPr>
            </a:br>
            <a:endParaRPr lang="en-US" sz="2000">
              <a:ea typeface="Calibri"/>
              <a:cs typeface="Calibri"/>
            </a:endParaRPr>
          </a:p>
          <a:p>
            <a:r>
              <a:rPr lang="en-US" sz="2000" b="1" dirty="0">
                <a:solidFill>
                  <a:srgbClr val="85472A"/>
                </a:solidFill>
              </a:rPr>
              <a:t>2. Implement Role-Based Access Control (RBAC)</a:t>
            </a:r>
            <a:endParaRPr lang="en-US" sz="2000">
              <a:solidFill>
                <a:srgbClr val="85472A"/>
              </a:solidFill>
              <a:ea typeface="Calibri"/>
              <a:cs typeface="Calibri"/>
            </a:endParaRPr>
          </a:p>
          <a:p>
            <a:pPr marL="285750" indent="-285750">
              <a:buFont typeface="Arial"/>
              <a:buChar char="•"/>
            </a:pPr>
            <a:r>
              <a:rPr lang="en-US" sz="2000" dirty="0">
                <a:solidFill>
                  <a:srgbClr val="424242"/>
                </a:solidFill>
                <a:ea typeface="+mn-lt"/>
                <a:cs typeface="+mn-lt"/>
              </a:rPr>
              <a:t>Assign </a:t>
            </a:r>
            <a:r>
              <a:rPr lang="en-US" sz="2000" b="1" dirty="0">
                <a:solidFill>
                  <a:srgbClr val="424242"/>
                </a:solidFill>
                <a:ea typeface="+mn-lt"/>
                <a:cs typeface="+mn-lt"/>
              </a:rPr>
              <a:t>least-privilege roles</a:t>
            </a:r>
            <a:r>
              <a:rPr lang="en-US" sz="2000" dirty="0">
                <a:solidFill>
                  <a:srgbClr val="424242"/>
                </a:solidFill>
                <a:ea typeface="+mn-lt"/>
                <a:cs typeface="+mn-lt"/>
              </a:rPr>
              <a:t> to Terraform service principals.</a:t>
            </a:r>
          </a:p>
          <a:p>
            <a:pPr marL="285750" indent="-285750">
              <a:buFont typeface="Arial"/>
              <a:buChar char="•"/>
            </a:pPr>
            <a:r>
              <a:rPr lang="en-US" sz="2000" dirty="0">
                <a:solidFill>
                  <a:srgbClr val="424242"/>
                </a:solidFill>
                <a:ea typeface="+mn-lt"/>
                <a:cs typeface="+mn-lt"/>
              </a:rPr>
              <a:t>Enhance security and </a:t>
            </a:r>
            <a:r>
              <a:rPr lang="en-US" sz="2000" b="1" dirty="0">
                <a:solidFill>
                  <a:srgbClr val="424242"/>
                </a:solidFill>
                <a:ea typeface="+mn-lt"/>
                <a:cs typeface="+mn-lt"/>
              </a:rPr>
              <a:t>limit access to only necessary resources.</a:t>
            </a:r>
            <a:br>
              <a:rPr lang="en-US" sz="2000" dirty="0">
                <a:ea typeface="+mn-lt"/>
                <a:cs typeface="+mn-lt"/>
              </a:rPr>
            </a:br>
            <a:endParaRPr lang="en-US" sz="2000">
              <a:ea typeface="Calibri"/>
              <a:cs typeface="Calibri"/>
            </a:endParaRPr>
          </a:p>
          <a:p>
            <a:r>
              <a:rPr lang="en-US" sz="2000" b="1" dirty="0">
                <a:solidFill>
                  <a:srgbClr val="85472A"/>
                </a:solidFill>
              </a:rPr>
              <a:t>3. Integrate Terraform with Azure Policy</a:t>
            </a:r>
            <a:endParaRPr lang="en-US" sz="2000">
              <a:solidFill>
                <a:srgbClr val="85472A"/>
              </a:solidFill>
              <a:ea typeface="Calibri"/>
              <a:cs typeface="Calibri"/>
            </a:endParaRPr>
          </a:p>
          <a:p>
            <a:pPr marL="285750" indent="-285750">
              <a:buFont typeface="Arial"/>
              <a:buChar char="•"/>
            </a:pPr>
            <a:r>
              <a:rPr lang="en-US" sz="2000" dirty="0">
                <a:solidFill>
                  <a:srgbClr val="424242"/>
                </a:solidFill>
                <a:ea typeface="+mn-lt"/>
                <a:cs typeface="+mn-lt"/>
              </a:rPr>
              <a:t>Enforce compliance with </a:t>
            </a:r>
            <a:r>
              <a:rPr lang="en-US" sz="2000" b="1" dirty="0">
                <a:solidFill>
                  <a:srgbClr val="424242"/>
                </a:solidFill>
                <a:ea typeface="+mn-lt"/>
                <a:cs typeface="+mn-lt"/>
              </a:rPr>
              <a:t>organizational rules</a:t>
            </a:r>
            <a:r>
              <a:rPr lang="en-US" sz="2000" dirty="0">
                <a:solidFill>
                  <a:srgbClr val="424242"/>
                </a:solidFill>
                <a:ea typeface="+mn-lt"/>
                <a:cs typeface="+mn-lt"/>
              </a:rPr>
              <a:t> (e.g., allowed regions, VM sizes).</a:t>
            </a:r>
            <a:endParaRPr lang="en-US" sz="2000">
              <a:ea typeface="Calibri"/>
              <a:cs typeface="Calibri"/>
            </a:endParaRPr>
          </a:p>
          <a:p>
            <a:pPr marL="285750" indent="-285750">
              <a:buFont typeface="Arial"/>
              <a:buChar char="•"/>
            </a:pPr>
            <a:r>
              <a:rPr lang="en-US" sz="2000" dirty="0">
                <a:solidFill>
                  <a:srgbClr val="424242"/>
                </a:solidFill>
                <a:ea typeface="+mn-lt"/>
                <a:cs typeface="+mn-lt"/>
              </a:rPr>
              <a:t>Validate deployments </a:t>
            </a:r>
            <a:r>
              <a:rPr lang="en-US" sz="2000" b="1" dirty="0">
                <a:solidFill>
                  <a:srgbClr val="424242"/>
                </a:solidFill>
                <a:ea typeface="+mn-lt"/>
                <a:cs typeface="+mn-lt"/>
              </a:rPr>
              <a:t>against policies to prevent misconfigurations.</a:t>
            </a:r>
            <a:br>
              <a:rPr lang="en-US" sz="2000" b="1" dirty="0">
                <a:ea typeface="+mn-lt"/>
                <a:cs typeface="+mn-lt"/>
              </a:rPr>
            </a:br>
            <a:endParaRPr lang="en-US" sz="2000" b="1">
              <a:solidFill>
                <a:srgbClr val="424242"/>
              </a:solidFill>
              <a:ea typeface="+mn-lt"/>
              <a:cs typeface="+mn-lt"/>
            </a:endParaRPr>
          </a:p>
          <a:p>
            <a:r>
              <a:rPr lang="en-US" sz="2000" b="1" dirty="0">
                <a:solidFill>
                  <a:srgbClr val="85472A"/>
                </a:solidFill>
              </a:rPr>
              <a:t>4. Enable Cost Management and Tagging</a:t>
            </a:r>
            <a:endParaRPr lang="en-US" sz="2000" b="1">
              <a:solidFill>
                <a:srgbClr val="85472A"/>
              </a:solidFill>
              <a:ea typeface="Calibri"/>
              <a:cs typeface="Calibri"/>
            </a:endParaRPr>
          </a:p>
          <a:p>
            <a:pPr marL="285750" indent="-285750">
              <a:buFont typeface="Arial"/>
              <a:buChar char="•"/>
            </a:pPr>
            <a:r>
              <a:rPr lang="en-US" sz="2000" dirty="0">
                <a:solidFill>
                  <a:srgbClr val="424242"/>
                </a:solidFill>
                <a:ea typeface="+mn-lt"/>
                <a:cs typeface="+mn-lt"/>
              </a:rPr>
              <a:t>Apply consistent tags (</a:t>
            </a:r>
            <a:r>
              <a:rPr lang="en-US" sz="2000" dirty="0">
                <a:solidFill>
                  <a:srgbClr val="424242"/>
                </a:solidFill>
                <a:latin typeface="Consolas"/>
                <a:ea typeface="+mn-lt"/>
                <a:cs typeface="+mn-lt"/>
              </a:rPr>
              <a:t>Project</a:t>
            </a:r>
            <a:r>
              <a:rPr lang="en-US" sz="2000" dirty="0">
                <a:solidFill>
                  <a:srgbClr val="424242"/>
                </a:solidFill>
                <a:ea typeface="+mn-lt"/>
                <a:cs typeface="+mn-lt"/>
              </a:rPr>
              <a:t>, </a:t>
            </a:r>
            <a:r>
              <a:rPr lang="en-US" sz="2000" dirty="0">
                <a:solidFill>
                  <a:srgbClr val="424242"/>
                </a:solidFill>
                <a:latin typeface="Consolas"/>
                <a:ea typeface="+mn-lt"/>
                <a:cs typeface="+mn-lt"/>
              </a:rPr>
              <a:t>Owner</a:t>
            </a:r>
            <a:r>
              <a:rPr lang="en-US" sz="2000" dirty="0">
                <a:solidFill>
                  <a:srgbClr val="424242"/>
                </a:solidFill>
                <a:ea typeface="+mn-lt"/>
                <a:cs typeface="+mn-lt"/>
              </a:rPr>
              <a:t>, </a:t>
            </a:r>
            <a:r>
              <a:rPr lang="en-US" sz="2000" dirty="0">
                <a:solidFill>
                  <a:srgbClr val="424242"/>
                </a:solidFill>
                <a:latin typeface="Consolas"/>
                <a:ea typeface="+mn-lt"/>
                <a:cs typeface="+mn-lt"/>
              </a:rPr>
              <a:t>Environment</a:t>
            </a:r>
            <a:r>
              <a:rPr lang="en-US" sz="2000" dirty="0">
                <a:solidFill>
                  <a:srgbClr val="424242"/>
                </a:solidFill>
                <a:ea typeface="+mn-lt"/>
                <a:cs typeface="+mn-lt"/>
              </a:rPr>
              <a:t>) to all resources.</a:t>
            </a:r>
            <a:endParaRPr lang="en-US" sz="2000">
              <a:ea typeface="Calibri"/>
              <a:cs typeface="Calibri"/>
            </a:endParaRPr>
          </a:p>
          <a:p>
            <a:pPr marL="285750" indent="-285750">
              <a:buFont typeface="Arial"/>
              <a:buChar char="•"/>
            </a:pPr>
            <a:r>
              <a:rPr lang="en-US" sz="2000" dirty="0">
                <a:solidFill>
                  <a:srgbClr val="424242"/>
                </a:solidFill>
                <a:ea typeface="+mn-lt"/>
                <a:cs typeface="+mn-lt"/>
              </a:rPr>
              <a:t>Use Azure Cost Management to track spending and optimize usage.</a:t>
            </a:r>
          </a:p>
          <a:p>
            <a:endParaRPr lang="en-US" sz="2400" dirty="0">
              <a:ea typeface="Calibri"/>
              <a:cs typeface="Calibri"/>
            </a:endParaRPr>
          </a:p>
        </p:txBody>
      </p:sp>
      <p:pic>
        <p:nvPicPr>
          <p:cNvPr id="11" name="Picture 10" descr="Terraform Cheat Sheet - Whizlabs Blog">
            <a:extLst>
              <a:ext uri="{FF2B5EF4-FFF2-40B4-BE49-F238E27FC236}">
                <a16:creationId xmlns:a16="http://schemas.microsoft.com/office/drawing/2014/main" id="{88B4A6FD-E0AB-B872-C485-C6D823A4B931}"/>
              </a:ext>
            </a:extLst>
          </p:cNvPr>
          <p:cNvPicPr>
            <a:picLocks noChangeAspect="1"/>
          </p:cNvPicPr>
          <p:nvPr/>
        </p:nvPicPr>
        <p:blipFill>
          <a:blip r:embed="rId3"/>
          <a:stretch>
            <a:fillRect/>
          </a:stretch>
        </p:blipFill>
        <p:spPr>
          <a:xfrm>
            <a:off x="8522675" y="1172307"/>
            <a:ext cx="3446586" cy="1899140"/>
          </a:xfrm>
          <a:prstGeom prst="rect">
            <a:avLst/>
          </a:prstGeom>
        </p:spPr>
      </p:pic>
    </p:spTree>
    <p:extLst>
      <p:ext uri="{BB962C8B-B14F-4D97-AF65-F5344CB8AC3E}">
        <p14:creationId xmlns:p14="http://schemas.microsoft.com/office/powerpoint/2010/main" val="66239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A10B7D96-BA30-9364-E751-F090E066C30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B00FD2B-6CE1-DB60-29A9-642F23C75431}"/>
              </a:ext>
            </a:extLst>
          </p:cNvPr>
          <p:cNvSpPr>
            <a:spLocks noGrp="1"/>
          </p:cNvSpPr>
          <p:nvPr>
            <p:ph type="sldNum" sz="quarter" idx="7"/>
          </p:nvPr>
        </p:nvSpPr>
        <p:spPr/>
        <p:txBody>
          <a:bodyPr/>
          <a:lstStyle/>
          <a:p>
            <a:fld id="{B6F15528-21DE-4FAA-801E-634DDDAF4B2B}" type="slidenum">
              <a:rPr lang="en-GB" smtClean="0"/>
              <a:pPr/>
              <a:t>46</a:t>
            </a:fld>
            <a:endParaRPr lang="en-GB"/>
          </a:p>
        </p:txBody>
      </p:sp>
      <p:pic>
        <p:nvPicPr>
          <p:cNvPr id="6" name="Picture 5" descr="Logo&#10;&#10;Description automatically generated">
            <a:extLst>
              <a:ext uri="{FF2B5EF4-FFF2-40B4-BE49-F238E27FC236}">
                <a16:creationId xmlns:a16="http://schemas.microsoft.com/office/drawing/2014/main" id="{2788DDBA-5D75-FC5D-8F5C-F68C53090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10" name="TextBox 9">
            <a:extLst>
              <a:ext uri="{FF2B5EF4-FFF2-40B4-BE49-F238E27FC236}">
                <a16:creationId xmlns:a16="http://schemas.microsoft.com/office/drawing/2014/main" id="{81C88BDF-DC6F-220D-A744-D6D9B2DA18B5}"/>
              </a:ext>
            </a:extLst>
          </p:cNvPr>
          <p:cNvSpPr txBox="1"/>
          <p:nvPr/>
        </p:nvSpPr>
        <p:spPr>
          <a:xfrm>
            <a:off x="693939" y="2224472"/>
            <a:ext cx="10791885"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b="1" dirty="0">
                <a:solidFill>
                  <a:schemeClr val="accent2"/>
                </a:solidFill>
                <a:ea typeface="+mn-lt"/>
                <a:cs typeface="+mn-lt"/>
              </a:rPr>
              <a:t>Thank You</a:t>
            </a:r>
            <a:br>
              <a:rPr lang="en-US" sz="4000" b="1" dirty="0">
                <a:solidFill>
                  <a:schemeClr val="accent2"/>
                </a:solidFill>
                <a:ea typeface="+mn-lt"/>
                <a:cs typeface="+mn-lt"/>
              </a:rPr>
            </a:br>
            <a:r>
              <a:rPr lang="en-US" sz="5400" b="1" dirty="0">
                <a:solidFill>
                  <a:schemeClr val="accent2"/>
                </a:solidFill>
                <a:ea typeface="+mn-lt"/>
                <a:cs typeface="+mn-lt"/>
              </a:rPr>
              <a:t>I'm happy to take any questions</a:t>
            </a:r>
            <a:br>
              <a:rPr lang="en-US" sz="5400" b="1" dirty="0">
                <a:solidFill>
                  <a:schemeClr val="accent2"/>
                </a:solidFill>
                <a:ea typeface="+mn-lt"/>
                <a:cs typeface="+mn-lt"/>
              </a:rPr>
            </a:br>
            <a:endParaRPr lang="en-US" sz="5400" b="1">
              <a:solidFill>
                <a:schemeClr val="accent2"/>
              </a:solidFill>
              <a:ea typeface="+mn-lt"/>
              <a:cs typeface="+mn-lt"/>
            </a:endParaRPr>
          </a:p>
        </p:txBody>
      </p:sp>
    </p:spTree>
    <p:extLst>
      <p:ext uri="{BB962C8B-B14F-4D97-AF65-F5344CB8AC3E}">
        <p14:creationId xmlns:p14="http://schemas.microsoft.com/office/powerpoint/2010/main" val="415444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8C47E0A0-B385-E5C7-0333-9960BA2428BF}"/>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EEF0A52-4433-B97D-5DF9-90B821A6E2DD}"/>
              </a:ext>
            </a:extLst>
          </p:cNvPr>
          <p:cNvSpPr>
            <a:spLocks noGrp="1"/>
          </p:cNvSpPr>
          <p:nvPr>
            <p:ph type="sldNum" sz="quarter" idx="7"/>
          </p:nvPr>
        </p:nvSpPr>
        <p:spPr/>
        <p:txBody>
          <a:bodyPr/>
          <a:lstStyle/>
          <a:p>
            <a:fld id="{B6F15528-21DE-4FAA-801E-634DDDAF4B2B}" type="slidenum">
              <a:rPr lang="en-GB" smtClean="0"/>
              <a:pPr/>
              <a:t>5</a:t>
            </a:fld>
            <a:endParaRPr lang="en-GB"/>
          </a:p>
        </p:txBody>
      </p:sp>
      <p:sp>
        <p:nvSpPr>
          <p:cNvPr id="4" name="Titre 3">
            <a:extLst>
              <a:ext uri="{FF2B5EF4-FFF2-40B4-BE49-F238E27FC236}">
                <a16:creationId xmlns:a16="http://schemas.microsoft.com/office/drawing/2014/main" id="{043711A9-A89C-AEF3-65A6-D6AEE26EA06A}"/>
              </a:ext>
            </a:extLst>
          </p:cNvPr>
          <p:cNvSpPr>
            <a:spLocks noGrp="1"/>
          </p:cNvSpPr>
          <p:nvPr>
            <p:ph type="title"/>
          </p:nvPr>
        </p:nvSpPr>
        <p:spPr>
          <a:xfrm>
            <a:off x="369794" y="384192"/>
            <a:ext cx="5715000" cy="369332"/>
          </a:xfrm>
        </p:spPr>
        <p:txBody>
          <a:bodyPr>
            <a:normAutofit fontScale="90000"/>
          </a:bodyPr>
          <a:lstStyle/>
          <a:p>
            <a:r>
              <a:rPr lang="en-US" sz="4000" b="1">
                <a:solidFill>
                  <a:schemeClr val="accent2"/>
                </a:solidFill>
                <a:latin typeface="Noto Sans Display ExtraLight"/>
              </a:rPr>
              <a:t>Scope and Deliverables</a:t>
            </a:r>
            <a:endParaRPr lang="en-US" err="1">
              <a:solidFill>
                <a:schemeClr val="accent2"/>
              </a:solidFill>
            </a:endParaRPr>
          </a:p>
        </p:txBody>
      </p:sp>
      <p:pic>
        <p:nvPicPr>
          <p:cNvPr id="6" name="Picture 5" descr="Logo&#10;&#10;Description automatically generated">
            <a:extLst>
              <a:ext uri="{FF2B5EF4-FFF2-40B4-BE49-F238E27FC236}">
                <a16:creationId xmlns:a16="http://schemas.microsoft.com/office/drawing/2014/main" id="{9ED5194C-09BA-D4B2-5D91-5B181F38BF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5BFB2284-3975-B5C4-1F79-681CD2B6B9F4}"/>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08AAB472-0CFB-6E9B-3641-95A9D1EB8C64}"/>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pic>
        <p:nvPicPr>
          <p:cNvPr id="5" name="Picture 4" descr="A screenshot of a computer screen&#10;&#10;AI-generated content may be incorrect.">
            <a:extLst>
              <a:ext uri="{FF2B5EF4-FFF2-40B4-BE49-F238E27FC236}">
                <a16:creationId xmlns:a16="http://schemas.microsoft.com/office/drawing/2014/main" id="{8D364007-E6BD-9E51-8F1B-1877E086A80B}"/>
              </a:ext>
            </a:extLst>
          </p:cNvPr>
          <p:cNvPicPr>
            <a:picLocks noChangeAspect="1"/>
          </p:cNvPicPr>
          <p:nvPr/>
        </p:nvPicPr>
        <p:blipFill>
          <a:blip r:embed="rId3"/>
          <a:stretch>
            <a:fillRect/>
          </a:stretch>
        </p:blipFill>
        <p:spPr>
          <a:xfrm>
            <a:off x="3420" y="1503417"/>
            <a:ext cx="8930328" cy="3879844"/>
          </a:xfrm>
          <a:prstGeom prst="rect">
            <a:avLst/>
          </a:prstGeom>
        </p:spPr>
      </p:pic>
      <p:pic>
        <p:nvPicPr>
          <p:cNvPr id="8" name="Picture 7" descr="A screenshot of a cell phone&#10;&#10;AI-generated content may be incorrect.">
            <a:extLst>
              <a:ext uri="{FF2B5EF4-FFF2-40B4-BE49-F238E27FC236}">
                <a16:creationId xmlns:a16="http://schemas.microsoft.com/office/drawing/2014/main" id="{9E4E11D6-1A25-2099-767F-C6B96532A844}"/>
              </a:ext>
            </a:extLst>
          </p:cNvPr>
          <p:cNvPicPr>
            <a:picLocks noChangeAspect="1"/>
          </p:cNvPicPr>
          <p:nvPr/>
        </p:nvPicPr>
        <p:blipFill>
          <a:blip r:embed="rId4"/>
          <a:stretch>
            <a:fillRect/>
          </a:stretch>
        </p:blipFill>
        <p:spPr>
          <a:xfrm>
            <a:off x="8933908" y="1503400"/>
            <a:ext cx="3033814" cy="3851387"/>
          </a:xfrm>
          <a:prstGeom prst="rect">
            <a:avLst/>
          </a:prstGeom>
        </p:spPr>
      </p:pic>
    </p:spTree>
    <p:extLst>
      <p:ext uri="{BB962C8B-B14F-4D97-AF65-F5344CB8AC3E}">
        <p14:creationId xmlns:p14="http://schemas.microsoft.com/office/powerpoint/2010/main" val="367202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27EA7ABE-1513-6488-7848-9842670D5AAC}"/>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B508C8F-8C1C-BCFB-BC6A-FDE9EEB85659}"/>
              </a:ext>
            </a:extLst>
          </p:cNvPr>
          <p:cNvSpPr>
            <a:spLocks noGrp="1"/>
          </p:cNvSpPr>
          <p:nvPr>
            <p:ph type="sldNum" sz="quarter" idx="7"/>
          </p:nvPr>
        </p:nvSpPr>
        <p:spPr/>
        <p:txBody>
          <a:bodyPr/>
          <a:lstStyle/>
          <a:p>
            <a:fld id="{B6F15528-21DE-4FAA-801E-634DDDAF4B2B}" type="slidenum">
              <a:rPr lang="en-GB" smtClean="0"/>
              <a:pPr/>
              <a:t>6</a:t>
            </a:fld>
            <a:endParaRPr lang="en-GB"/>
          </a:p>
        </p:txBody>
      </p:sp>
      <p:sp>
        <p:nvSpPr>
          <p:cNvPr id="4" name="Titre 3">
            <a:extLst>
              <a:ext uri="{FF2B5EF4-FFF2-40B4-BE49-F238E27FC236}">
                <a16:creationId xmlns:a16="http://schemas.microsoft.com/office/drawing/2014/main" id="{93D57B1F-02F8-618C-C8ED-D4D5872440F7}"/>
              </a:ext>
            </a:extLst>
          </p:cNvPr>
          <p:cNvSpPr>
            <a:spLocks noGrp="1"/>
          </p:cNvSpPr>
          <p:nvPr>
            <p:ph type="title"/>
          </p:nvPr>
        </p:nvSpPr>
        <p:spPr>
          <a:xfrm>
            <a:off x="380999" y="372469"/>
            <a:ext cx="10896599" cy="592069"/>
          </a:xfrm>
        </p:spPr>
        <p:txBody>
          <a:bodyPr>
            <a:normAutofit fontScale="90000"/>
          </a:bodyPr>
          <a:lstStyle/>
          <a:p>
            <a:r>
              <a:rPr lang="en-US" sz="4000" b="1">
                <a:solidFill>
                  <a:schemeClr val="accent2"/>
                </a:solidFill>
                <a:latin typeface="Noto Sans Display ExtraLight"/>
              </a:rPr>
              <a:t>Creating resources on Cloud: Manual vs. Automated</a:t>
            </a:r>
            <a:endParaRPr lang="en-US" sz="1700" b="1">
              <a:solidFill>
                <a:schemeClr val="accent2"/>
              </a:solidFill>
            </a:endParaRPr>
          </a:p>
          <a:p>
            <a:endParaRPr lang="en-US" sz="4000" b="1">
              <a:solidFill>
                <a:schemeClr val="accent2"/>
              </a:solidFill>
            </a:endParaRPr>
          </a:p>
        </p:txBody>
      </p:sp>
      <p:pic>
        <p:nvPicPr>
          <p:cNvPr id="6" name="Picture 5" descr="Logo&#10;&#10;Description automatically generated">
            <a:extLst>
              <a:ext uri="{FF2B5EF4-FFF2-40B4-BE49-F238E27FC236}">
                <a16:creationId xmlns:a16="http://schemas.microsoft.com/office/drawing/2014/main" id="{3B79F088-5588-00AF-D672-5FB13786E5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38D5DCC8-A14A-024C-9BF2-161E6C139B46}"/>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3950880F-BEA9-86EA-857F-380405797695}"/>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sp>
        <p:nvSpPr>
          <p:cNvPr id="5" name="TextBox 4">
            <a:extLst>
              <a:ext uri="{FF2B5EF4-FFF2-40B4-BE49-F238E27FC236}">
                <a16:creationId xmlns:a16="http://schemas.microsoft.com/office/drawing/2014/main" id="{F497EBA9-249E-EA0B-0205-EAA267193607}"/>
              </a:ext>
            </a:extLst>
          </p:cNvPr>
          <p:cNvSpPr txBox="1"/>
          <p:nvPr/>
        </p:nvSpPr>
        <p:spPr>
          <a:xfrm>
            <a:off x="355957" y="957662"/>
            <a:ext cx="11586112"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85472A"/>
                </a:solidFill>
                <a:ea typeface="+mn-lt"/>
                <a:cs typeface="+mn-lt"/>
              </a:rPr>
              <a:t>Manual Creation:</a:t>
            </a:r>
            <a:endParaRPr lang="en-US" sz="2400" dirty="0">
              <a:solidFill>
                <a:srgbClr val="85472A"/>
              </a:solidFill>
              <a:ea typeface="Calibri"/>
              <a:cs typeface="Calibri"/>
            </a:endParaRPr>
          </a:p>
          <a:p>
            <a:pPr marL="285750" indent="-285750">
              <a:buFont typeface="Arial"/>
              <a:buChar char="•"/>
            </a:pPr>
            <a:r>
              <a:rPr lang="en-US" sz="2100" dirty="0">
                <a:solidFill>
                  <a:srgbClr val="424242"/>
                </a:solidFill>
                <a:ea typeface="+mn-lt"/>
                <a:cs typeface="+mn-lt"/>
              </a:rPr>
              <a:t>Resources are created one-by-one using cloud portals (e.g., Azure Portal, AWS Console).</a:t>
            </a:r>
            <a:endParaRPr lang="en-US" sz="2100" dirty="0">
              <a:ea typeface="Calibri"/>
              <a:cs typeface="Calibri"/>
            </a:endParaRPr>
          </a:p>
          <a:p>
            <a:pPr marL="285750" indent="-285750">
              <a:buFont typeface="Arial"/>
              <a:buChar char="•"/>
            </a:pPr>
            <a:r>
              <a:rPr lang="en-US" sz="2100" dirty="0">
                <a:solidFill>
                  <a:srgbClr val="424242"/>
                </a:solidFill>
                <a:ea typeface="+mn-lt"/>
                <a:cs typeface="+mn-lt"/>
              </a:rPr>
              <a:t>Involves clicking through UI forms and settings.</a:t>
            </a:r>
            <a:endParaRPr lang="en-US" sz="2100" dirty="0">
              <a:ea typeface="Calibri"/>
              <a:cs typeface="Calibri"/>
            </a:endParaRPr>
          </a:p>
          <a:p>
            <a:pPr marL="285750" indent="-285750">
              <a:buFont typeface="Arial"/>
              <a:buChar char="•"/>
            </a:pPr>
            <a:r>
              <a:rPr lang="en-US" sz="2100" dirty="0">
                <a:solidFill>
                  <a:srgbClr val="424242"/>
                </a:solidFill>
                <a:ea typeface="+mn-lt"/>
                <a:cs typeface="+mn-lt"/>
              </a:rPr>
              <a:t>Time-consuming and prone to human error.</a:t>
            </a:r>
            <a:endParaRPr lang="en-US" sz="2100" dirty="0">
              <a:ea typeface="Calibri"/>
              <a:cs typeface="Calibri"/>
            </a:endParaRPr>
          </a:p>
          <a:p>
            <a:pPr marL="285750" indent="-285750">
              <a:buFont typeface="Arial"/>
              <a:buChar char="•"/>
            </a:pPr>
            <a:endParaRPr lang="en-US" sz="2400">
              <a:solidFill>
                <a:srgbClr val="424242"/>
              </a:solidFill>
              <a:ea typeface="+mn-lt"/>
              <a:cs typeface="+mn-lt"/>
            </a:endParaRPr>
          </a:p>
          <a:p>
            <a:pPr marL="285750" indent="-285750">
              <a:buFont typeface="Arial"/>
              <a:buChar char="•"/>
            </a:pPr>
            <a:endParaRPr lang="en-US" sz="2400">
              <a:solidFill>
                <a:srgbClr val="424242"/>
              </a:solidFill>
              <a:ea typeface="+mn-lt"/>
              <a:cs typeface="+mn-lt"/>
            </a:endParaRPr>
          </a:p>
          <a:p>
            <a:pPr marL="285750" indent="-285750">
              <a:buFont typeface="Arial"/>
              <a:buChar char="•"/>
            </a:pPr>
            <a:endParaRPr lang="en-US" sz="2400">
              <a:solidFill>
                <a:srgbClr val="424242"/>
              </a:solidFill>
              <a:ea typeface="+mn-lt"/>
              <a:cs typeface="+mn-lt"/>
            </a:endParaRPr>
          </a:p>
          <a:p>
            <a:endParaRPr lang="en-US" sz="2400">
              <a:solidFill>
                <a:srgbClr val="424242"/>
              </a:solidFill>
              <a:ea typeface="+mn-lt"/>
              <a:cs typeface="+mn-lt"/>
            </a:endParaRPr>
          </a:p>
          <a:p>
            <a:endParaRPr lang="en-US" sz="2400">
              <a:solidFill>
                <a:srgbClr val="424242"/>
              </a:solidFill>
              <a:ea typeface="Calibri"/>
              <a:cs typeface="Calibri"/>
            </a:endParaRPr>
          </a:p>
          <a:p>
            <a:pPr algn="l"/>
            <a:endParaRPr lang="en-US">
              <a:ea typeface="Calibri"/>
              <a:cs typeface="Calibri"/>
            </a:endParaRPr>
          </a:p>
        </p:txBody>
      </p:sp>
      <p:pic>
        <p:nvPicPr>
          <p:cNvPr id="10" name="Picture 9" descr="A screenshot of a computer&#10;&#10;AI-generated content may be incorrect.">
            <a:extLst>
              <a:ext uri="{FF2B5EF4-FFF2-40B4-BE49-F238E27FC236}">
                <a16:creationId xmlns:a16="http://schemas.microsoft.com/office/drawing/2014/main" id="{EF0A4B77-1228-BC61-2A1C-4C9F8B8AA779}"/>
              </a:ext>
            </a:extLst>
          </p:cNvPr>
          <p:cNvPicPr>
            <a:picLocks noChangeAspect="1"/>
          </p:cNvPicPr>
          <p:nvPr/>
        </p:nvPicPr>
        <p:blipFill>
          <a:blip r:embed="rId3"/>
          <a:stretch>
            <a:fillRect/>
          </a:stretch>
        </p:blipFill>
        <p:spPr>
          <a:xfrm>
            <a:off x="2701249" y="2380324"/>
            <a:ext cx="6817344" cy="4451524"/>
          </a:xfrm>
          <a:prstGeom prst="rect">
            <a:avLst/>
          </a:prstGeom>
        </p:spPr>
      </p:pic>
      <mc:AlternateContent xmlns:mc="http://schemas.openxmlformats.org/markup-compatibility/2006" xmlns:p14="http://schemas.microsoft.com/office/powerpoint/2010/main">
        <mc:Choice Requires="p14">
          <p:contentPart p14:bwMode="auto" r:id="rId4">
            <p14:nvContentPartPr>
              <p14:cNvPr id="22" name="Ink 21">
                <a:extLst>
                  <a:ext uri="{FF2B5EF4-FFF2-40B4-BE49-F238E27FC236}">
                    <a16:creationId xmlns:a16="http://schemas.microsoft.com/office/drawing/2014/main" id="{817F5F08-4F3A-52BE-BCA6-4AC8331EE9F8}"/>
                  </a:ext>
                </a:extLst>
              </p14:cNvPr>
              <p14:cNvContentPartPr/>
              <p14:nvPr/>
            </p14:nvContentPartPr>
            <p14:xfrm>
              <a:off x="2743200" y="3308350"/>
              <a:ext cx="4951588" cy="38654"/>
            </p14:xfrm>
          </p:contentPart>
        </mc:Choice>
        <mc:Fallback xmlns="">
          <p:pic>
            <p:nvPicPr>
              <p:cNvPr id="22" name="Ink 21">
                <a:extLst>
                  <a:ext uri="{FF2B5EF4-FFF2-40B4-BE49-F238E27FC236}">
                    <a16:creationId xmlns:a16="http://schemas.microsoft.com/office/drawing/2014/main" id="{817F5F08-4F3A-52BE-BCA6-4AC8331EE9F8}"/>
                  </a:ext>
                </a:extLst>
              </p:cNvPr>
              <p:cNvPicPr/>
              <p:nvPr/>
            </p:nvPicPr>
            <p:blipFill>
              <a:blip r:embed="rId5"/>
              <a:stretch>
                <a:fillRect/>
              </a:stretch>
            </p:blipFill>
            <p:spPr>
              <a:xfrm>
                <a:off x="2689206" y="3200978"/>
                <a:ext cx="5059216" cy="253041"/>
              </a:xfrm>
              <a:prstGeom prst="rect">
                <a:avLst/>
              </a:prstGeom>
            </p:spPr>
          </p:pic>
        </mc:Fallback>
      </mc:AlternateContent>
    </p:spTree>
    <p:extLst>
      <p:ext uri="{BB962C8B-B14F-4D97-AF65-F5344CB8AC3E}">
        <p14:creationId xmlns:p14="http://schemas.microsoft.com/office/powerpoint/2010/main" val="230404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49B4815-0352-41D5-A77F-7D9E7662AD43}"/>
              </a:ext>
            </a:extLst>
          </p:cNvPr>
          <p:cNvSpPr>
            <a:spLocks noGrp="1"/>
          </p:cNvSpPr>
          <p:nvPr>
            <p:ph type="sldNum" sz="quarter" idx="7"/>
          </p:nvPr>
        </p:nvSpPr>
        <p:spPr/>
        <p:txBody>
          <a:bodyPr/>
          <a:lstStyle/>
          <a:p>
            <a:fld id="{B6F15528-21DE-4FAA-801E-634DDDAF4B2B}" type="slidenum">
              <a:rPr lang="en-GB" smtClean="0"/>
              <a:pPr/>
              <a:t>7</a:t>
            </a:fld>
            <a:endParaRPr lang="en-GB"/>
          </a:p>
        </p:txBody>
      </p:sp>
      <p:sp>
        <p:nvSpPr>
          <p:cNvPr id="4" name="Titre 3">
            <a:extLst>
              <a:ext uri="{FF2B5EF4-FFF2-40B4-BE49-F238E27FC236}">
                <a16:creationId xmlns:a16="http://schemas.microsoft.com/office/drawing/2014/main" id="{B6422E02-FDB9-4182-98B6-8BD3E4CE9782}"/>
              </a:ext>
            </a:extLst>
          </p:cNvPr>
          <p:cNvSpPr>
            <a:spLocks noGrp="1"/>
          </p:cNvSpPr>
          <p:nvPr>
            <p:ph type="title"/>
          </p:nvPr>
        </p:nvSpPr>
        <p:spPr>
          <a:xfrm>
            <a:off x="444500" y="384192"/>
            <a:ext cx="8280400" cy="521732"/>
          </a:xfrm>
        </p:spPr>
        <p:txBody>
          <a:bodyPr>
            <a:normAutofit fontScale="90000"/>
          </a:bodyPr>
          <a:lstStyle/>
          <a:p>
            <a:r>
              <a:rPr lang="en-US" sz="4000" b="1">
                <a:solidFill>
                  <a:schemeClr val="accent2"/>
                </a:solidFill>
                <a:latin typeface="Noto Sans Display ExtraLight"/>
              </a:rPr>
              <a:t>Automated Creation: Using Terraform</a:t>
            </a:r>
            <a:endParaRPr lang="en-US" sz="4000" b="1">
              <a:solidFill>
                <a:schemeClr val="accent2"/>
              </a:solidFill>
            </a:endParaRPr>
          </a:p>
        </p:txBody>
      </p:sp>
      <p:pic>
        <p:nvPicPr>
          <p:cNvPr id="6" name="Picture 5" descr="Logo&#10;&#10;Description automatically generated">
            <a:extLst>
              <a:ext uri="{FF2B5EF4-FFF2-40B4-BE49-F238E27FC236}">
                <a16:creationId xmlns:a16="http://schemas.microsoft.com/office/drawing/2014/main" id="{93A4CF8E-84B6-423A-B3D5-BA22BE93FE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DAE430CC-9690-261D-F514-3E12F67891ED}"/>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F2A9B543-B4ED-F42F-D6C5-1F7384A01671}"/>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sp>
        <p:nvSpPr>
          <p:cNvPr id="8" name="TextBox 7">
            <a:extLst>
              <a:ext uri="{FF2B5EF4-FFF2-40B4-BE49-F238E27FC236}">
                <a16:creationId xmlns:a16="http://schemas.microsoft.com/office/drawing/2014/main" id="{2A27D3AC-8E09-0EEA-0890-0BC26CAF5681}"/>
              </a:ext>
            </a:extLst>
          </p:cNvPr>
          <p:cNvSpPr txBox="1"/>
          <p:nvPr/>
        </p:nvSpPr>
        <p:spPr>
          <a:xfrm>
            <a:off x="453629" y="991265"/>
            <a:ext cx="1134074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solidFill>
                  <a:srgbClr val="85472A"/>
                </a:solidFill>
                <a:ea typeface="+mn-lt"/>
                <a:cs typeface="+mn-lt"/>
              </a:rPr>
              <a:t>Easy to Use:</a:t>
            </a:r>
            <a:r>
              <a:rPr lang="en-US" sz="2400" dirty="0">
                <a:solidFill>
                  <a:srgbClr val="424242"/>
                </a:solidFill>
                <a:ea typeface="+mn-lt"/>
                <a:cs typeface="+mn-lt"/>
              </a:rPr>
              <a:t> Write simple code to create and manage cloud resources.</a:t>
            </a:r>
            <a:endParaRPr lang="en-US" sz="2400" dirty="0">
              <a:ea typeface="Calibri"/>
              <a:cs typeface="Calibri"/>
            </a:endParaRPr>
          </a:p>
          <a:p>
            <a:pPr marL="285750" indent="-285750">
              <a:buFont typeface="Arial"/>
              <a:buChar char="•"/>
            </a:pPr>
            <a:r>
              <a:rPr lang="en-US" sz="2400" b="1" dirty="0">
                <a:solidFill>
                  <a:srgbClr val="85472A"/>
                </a:solidFill>
                <a:ea typeface="+mn-lt"/>
                <a:cs typeface="+mn-lt"/>
              </a:rPr>
              <a:t>Consistent:</a:t>
            </a:r>
            <a:r>
              <a:rPr lang="en-US" sz="2400" dirty="0">
                <a:solidFill>
                  <a:srgbClr val="424242"/>
                </a:solidFill>
                <a:ea typeface="+mn-lt"/>
                <a:cs typeface="+mn-lt"/>
              </a:rPr>
              <a:t> Ensures the same setup every time—no manual errors.</a:t>
            </a:r>
            <a:endParaRPr lang="en-US" sz="2400" dirty="0">
              <a:ea typeface="Calibri"/>
              <a:cs typeface="Calibri"/>
            </a:endParaRPr>
          </a:p>
          <a:p>
            <a:pPr marL="285750" indent="-285750">
              <a:buFont typeface="Arial"/>
              <a:buChar char="•"/>
            </a:pPr>
            <a:r>
              <a:rPr lang="en-US" sz="2400" b="1" dirty="0">
                <a:solidFill>
                  <a:srgbClr val="85472A"/>
                </a:solidFill>
                <a:ea typeface="+mn-lt"/>
                <a:cs typeface="+mn-lt"/>
              </a:rPr>
              <a:t>Automated:</a:t>
            </a:r>
            <a:r>
              <a:rPr lang="en-US" sz="2400" dirty="0">
                <a:solidFill>
                  <a:srgbClr val="424242"/>
                </a:solidFill>
                <a:ea typeface="+mn-lt"/>
                <a:cs typeface="+mn-lt"/>
              </a:rPr>
              <a:t> Saves time by automating infrastructure deployment.</a:t>
            </a:r>
            <a:endParaRPr lang="en-US" sz="2400" dirty="0">
              <a:ea typeface="Calibri"/>
              <a:cs typeface="Calibri"/>
            </a:endParaRPr>
          </a:p>
          <a:p>
            <a:pPr marL="285750" indent="-285750">
              <a:buFont typeface="Arial"/>
              <a:buChar char="•"/>
            </a:pPr>
            <a:r>
              <a:rPr lang="en-US" sz="2400" b="1" dirty="0">
                <a:solidFill>
                  <a:srgbClr val="85472A"/>
                </a:solidFill>
                <a:ea typeface="+mn-lt"/>
                <a:cs typeface="+mn-lt"/>
              </a:rPr>
              <a:t>Cloud-Agnostic:</a:t>
            </a:r>
            <a:r>
              <a:rPr lang="en-US" sz="2400" dirty="0">
                <a:solidFill>
                  <a:srgbClr val="424242"/>
                </a:solidFill>
                <a:ea typeface="+mn-lt"/>
                <a:cs typeface="+mn-lt"/>
              </a:rPr>
              <a:t> Works with AWS, Azure, Google Cloud, and more.</a:t>
            </a:r>
            <a:endParaRPr lang="en-US" sz="2400" dirty="0">
              <a:ea typeface="Calibri"/>
              <a:cs typeface="Calibri"/>
            </a:endParaRPr>
          </a:p>
          <a:p>
            <a:pPr marL="285750" indent="-285750">
              <a:buFont typeface="Arial"/>
              <a:buChar char="•"/>
            </a:pPr>
            <a:r>
              <a:rPr lang="en-US" sz="2400" b="1" dirty="0">
                <a:solidFill>
                  <a:srgbClr val="85472A"/>
                </a:solidFill>
                <a:ea typeface="+mn-lt"/>
                <a:cs typeface="+mn-lt"/>
              </a:rPr>
              <a:t>Version Control:</a:t>
            </a:r>
            <a:r>
              <a:rPr lang="en-US" sz="2400" dirty="0">
                <a:solidFill>
                  <a:srgbClr val="424242"/>
                </a:solidFill>
                <a:ea typeface="+mn-lt"/>
                <a:cs typeface="+mn-lt"/>
              </a:rPr>
              <a:t> Track changes and roll back if needed.</a:t>
            </a:r>
            <a:endParaRPr lang="en-US" sz="2400" dirty="0">
              <a:ea typeface="Calibri"/>
              <a:cs typeface="Calibri"/>
            </a:endParaRPr>
          </a:p>
          <a:p>
            <a:pPr marL="285750" indent="-285750">
              <a:buFont typeface="Arial"/>
              <a:buChar char="•"/>
            </a:pPr>
            <a:r>
              <a:rPr lang="en-US" sz="2400" b="1" dirty="0">
                <a:solidFill>
                  <a:srgbClr val="85472A"/>
                </a:solidFill>
                <a:ea typeface="+mn-lt"/>
                <a:cs typeface="+mn-lt"/>
              </a:rPr>
              <a:t>Scalable:</a:t>
            </a:r>
            <a:r>
              <a:rPr lang="en-US" sz="2400" dirty="0">
                <a:solidFill>
                  <a:srgbClr val="424242"/>
                </a:solidFill>
                <a:ea typeface="+mn-lt"/>
                <a:cs typeface="+mn-lt"/>
              </a:rPr>
              <a:t> Easily manage small or large infrastructure setups.</a:t>
            </a:r>
            <a:endParaRPr lang="en-US" sz="2400" dirty="0"/>
          </a:p>
          <a:p>
            <a:pPr algn="l"/>
            <a:endParaRPr lang="en-US">
              <a:ea typeface="Calibri"/>
              <a:cs typeface="Calibri"/>
            </a:endParaRPr>
          </a:p>
        </p:txBody>
      </p:sp>
      <p:pic>
        <p:nvPicPr>
          <p:cNvPr id="9" name="Picture 8" descr="Terraform Command Basics - STACKSIMPLIFY">
            <a:extLst>
              <a:ext uri="{FF2B5EF4-FFF2-40B4-BE49-F238E27FC236}">
                <a16:creationId xmlns:a16="http://schemas.microsoft.com/office/drawing/2014/main" id="{5073D1D6-13EF-B19D-19EA-CE00E8800736}"/>
              </a:ext>
            </a:extLst>
          </p:cNvPr>
          <p:cNvPicPr>
            <a:picLocks noChangeAspect="1"/>
          </p:cNvPicPr>
          <p:nvPr/>
        </p:nvPicPr>
        <p:blipFill>
          <a:blip r:embed="rId3"/>
          <a:stretch>
            <a:fillRect/>
          </a:stretch>
        </p:blipFill>
        <p:spPr>
          <a:xfrm>
            <a:off x="2257586" y="3454539"/>
            <a:ext cx="7728487" cy="3177736"/>
          </a:xfrm>
          <a:prstGeom prst="rect">
            <a:avLst/>
          </a:prstGeom>
        </p:spPr>
      </p:pic>
    </p:spTree>
    <p:extLst>
      <p:ext uri="{BB962C8B-B14F-4D97-AF65-F5344CB8AC3E}">
        <p14:creationId xmlns:p14="http://schemas.microsoft.com/office/powerpoint/2010/main" val="370018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475FF291-29EB-1F9C-0636-BB64C569FFC7}"/>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7CC5C207-117E-5B2B-8B8F-5EB2B9FCE145}"/>
              </a:ext>
            </a:extLst>
          </p:cNvPr>
          <p:cNvSpPr>
            <a:spLocks noGrp="1"/>
          </p:cNvSpPr>
          <p:nvPr>
            <p:ph type="sldNum" sz="quarter" idx="7"/>
          </p:nvPr>
        </p:nvSpPr>
        <p:spPr/>
        <p:txBody>
          <a:bodyPr/>
          <a:lstStyle/>
          <a:p>
            <a:fld id="{B6F15528-21DE-4FAA-801E-634DDDAF4B2B}" type="slidenum">
              <a:rPr lang="en-GB" smtClean="0"/>
              <a:pPr/>
              <a:t>8</a:t>
            </a:fld>
            <a:endParaRPr lang="en-GB"/>
          </a:p>
        </p:txBody>
      </p:sp>
      <p:sp>
        <p:nvSpPr>
          <p:cNvPr id="4" name="Titre 3">
            <a:extLst>
              <a:ext uri="{FF2B5EF4-FFF2-40B4-BE49-F238E27FC236}">
                <a16:creationId xmlns:a16="http://schemas.microsoft.com/office/drawing/2014/main" id="{D7475CD8-8244-2861-E2E8-C0318A182D7F}"/>
              </a:ext>
            </a:extLst>
          </p:cNvPr>
          <p:cNvSpPr>
            <a:spLocks noGrp="1"/>
          </p:cNvSpPr>
          <p:nvPr>
            <p:ph type="title"/>
          </p:nvPr>
        </p:nvSpPr>
        <p:spPr>
          <a:xfrm>
            <a:off x="444500" y="384192"/>
            <a:ext cx="8280400" cy="521732"/>
          </a:xfrm>
        </p:spPr>
        <p:txBody>
          <a:bodyPr>
            <a:normAutofit fontScale="90000"/>
          </a:bodyPr>
          <a:lstStyle/>
          <a:p>
            <a:r>
              <a:rPr lang="en-US" sz="4000" b="1">
                <a:solidFill>
                  <a:schemeClr val="accent2"/>
                </a:solidFill>
                <a:latin typeface="Noto Sans Display ExtraLight"/>
              </a:rPr>
              <a:t>Resources Created using Terraform</a:t>
            </a:r>
            <a:endParaRPr lang="en-US" sz="4000" b="1">
              <a:solidFill>
                <a:schemeClr val="accent2"/>
              </a:solidFill>
            </a:endParaRPr>
          </a:p>
        </p:txBody>
      </p:sp>
      <p:pic>
        <p:nvPicPr>
          <p:cNvPr id="6" name="Picture 5" descr="Logo&#10;&#10;Description automatically generated">
            <a:extLst>
              <a:ext uri="{FF2B5EF4-FFF2-40B4-BE49-F238E27FC236}">
                <a16:creationId xmlns:a16="http://schemas.microsoft.com/office/drawing/2014/main" id="{8DB505B8-9C68-B8BD-8A89-EB238E2A3E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C23E2006-65A1-66A1-0AF3-9757CEDAF3F3}"/>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7F43B9B2-486E-00C8-5C45-0E0B7DC3310A}"/>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sp>
        <p:nvSpPr>
          <p:cNvPr id="8" name="TextBox 7">
            <a:extLst>
              <a:ext uri="{FF2B5EF4-FFF2-40B4-BE49-F238E27FC236}">
                <a16:creationId xmlns:a16="http://schemas.microsoft.com/office/drawing/2014/main" id="{1F0EB83E-D5DA-B347-5BC8-6FACAE656CE1}"/>
              </a:ext>
            </a:extLst>
          </p:cNvPr>
          <p:cNvSpPr txBox="1"/>
          <p:nvPr/>
        </p:nvSpPr>
        <p:spPr>
          <a:xfrm>
            <a:off x="440929" y="1156365"/>
            <a:ext cx="5905141" cy="4973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3000" b="1" dirty="0">
                <a:solidFill>
                  <a:srgbClr val="85472A"/>
                </a:solidFill>
                <a:ea typeface="Calibri"/>
                <a:cs typeface="Calibri"/>
              </a:rPr>
              <a:t>Virtual Machines(VMs)</a:t>
            </a:r>
          </a:p>
          <a:p>
            <a:pPr marL="457200" indent="-457200">
              <a:buAutoNum type="arabicPeriod"/>
            </a:pPr>
            <a:r>
              <a:rPr lang="en-US" sz="3000" b="1" dirty="0">
                <a:solidFill>
                  <a:srgbClr val="85472A"/>
                </a:solidFill>
                <a:ea typeface="Calibri"/>
                <a:cs typeface="Calibri"/>
              </a:rPr>
              <a:t>Virtual Network and Subnet</a:t>
            </a:r>
          </a:p>
          <a:p>
            <a:pPr marL="457200" indent="-457200">
              <a:buAutoNum type="arabicPeriod"/>
            </a:pPr>
            <a:r>
              <a:rPr lang="en-US" sz="3000" b="1" dirty="0">
                <a:solidFill>
                  <a:srgbClr val="85472A"/>
                </a:solidFill>
                <a:ea typeface="Calibri"/>
                <a:cs typeface="Calibri"/>
              </a:rPr>
              <a:t>Storage Account</a:t>
            </a:r>
          </a:p>
          <a:p>
            <a:pPr marL="457200" indent="-457200">
              <a:buAutoNum type="arabicPeriod"/>
            </a:pPr>
            <a:r>
              <a:rPr lang="en-US" sz="3000" b="1" err="1">
                <a:solidFill>
                  <a:srgbClr val="85472A"/>
                </a:solidFill>
                <a:ea typeface="Calibri"/>
                <a:cs typeface="Calibri"/>
              </a:rPr>
              <a:t>Postgre</a:t>
            </a:r>
            <a:r>
              <a:rPr lang="en-US" sz="3000" b="1" dirty="0">
                <a:solidFill>
                  <a:srgbClr val="85472A"/>
                </a:solidFill>
                <a:ea typeface="Calibri"/>
                <a:cs typeface="Calibri"/>
              </a:rPr>
              <a:t> Database with private end-point</a:t>
            </a:r>
          </a:p>
          <a:p>
            <a:pPr marL="457200" indent="-457200">
              <a:buAutoNum type="arabicPeriod"/>
            </a:pPr>
            <a:r>
              <a:rPr lang="en-US" sz="3000" b="1" dirty="0">
                <a:solidFill>
                  <a:srgbClr val="85472A"/>
                </a:solidFill>
                <a:ea typeface="Calibri"/>
                <a:cs typeface="Calibri"/>
              </a:rPr>
              <a:t>MySQL Database</a:t>
            </a:r>
          </a:p>
          <a:p>
            <a:pPr marL="457200" indent="-457200">
              <a:buAutoNum type="arabicPeriod"/>
            </a:pPr>
            <a:r>
              <a:rPr lang="en-US" sz="3000" b="1" dirty="0">
                <a:solidFill>
                  <a:srgbClr val="85472A"/>
                </a:solidFill>
                <a:ea typeface="Calibri"/>
                <a:cs typeface="Calibri"/>
              </a:rPr>
              <a:t>Azure Kubernetes Services</a:t>
            </a:r>
          </a:p>
          <a:p>
            <a:pPr marL="457200" indent="-457200">
              <a:buAutoNum type="arabicPeriod"/>
            </a:pPr>
            <a:r>
              <a:rPr lang="en-US" sz="3000" b="1" err="1">
                <a:solidFill>
                  <a:srgbClr val="85472A"/>
                </a:solidFill>
                <a:ea typeface="Calibri"/>
                <a:cs typeface="Calibri"/>
              </a:rPr>
              <a:t>CosmoDB</a:t>
            </a:r>
            <a:r>
              <a:rPr lang="en-US" sz="3000" b="1" dirty="0">
                <a:solidFill>
                  <a:srgbClr val="85472A"/>
                </a:solidFill>
                <a:ea typeface="Calibri"/>
                <a:cs typeface="Calibri"/>
              </a:rPr>
              <a:t> Database</a:t>
            </a:r>
          </a:p>
          <a:p>
            <a:pPr marL="457200" indent="-457200">
              <a:buAutoNum type="arabicPeriod"/>
            </a:pPr>
            <a:r>
              <a:rPr lang="en-US" sz="3000" b="1" dirty="0">
                <a:solidFill>
                  <a:srgbClr val="85472A"/>
                </a:solidFill>
                <a:ea typeface="Calibri"/>
                <a:cs typeface="Calibri"/>
              </a:rPr>
              <a:t>Application Gateway</a:t>
            </a:r>
          </a:p>
          <a:p>
            <a:pPr marL="457200" indent="-457200">
              <a:buAutoNum type="arabicPeriod"/>
            </a:pPr>
            <a:r>
              <a:rPr lang="en-US" sz="3000" b="1" dirty="0">
                <a:solidFill>
                  <a:srgbClr val="85472A"/>
                </a:solidFill>
                <a:ea typeface="Calibri"/>
                <a:cs typeface="Calibri"/>
              </a:rPr>
              <a:t>Load Balancer</a:t>
            </a:r>
          </a:p>
          <a:p>
            <a:pPr marL="457200" indent="-457200">
              <a:buAutoNum type="arabicPeriod"/>
            </a:pPr>
            <a:endParaRPr lang="en-US">
              <a:ea typeface="Calibri"/>
              <a:cs typeface="Calibri"/>
            </a:endParaRPr>
          </a:p>
        </p:txBody>
      </p:sp>
      <p:pic>
        <p:nvPicPr>
          <p:cNvPr id="13" name="Picture 12" descr="MACH Architecture: What is it?. This article is not about MACH the ...">
            <a:extLst>
              <a:ext uri="{FF2B5EF4-FFF2-40B4-BE49-F238E27FC236}">
                <a16:creationId xmlns:a16="http://schemas.microsoft.com/office/drawing/2014/main" id="{B7B0F786-7FF9-FB22-B28E-A24C1518AA9A}"/>
              </a:ext>
            </a:extLst>
          </p:cNvPr>
          <p:cNvPicPr>
            <a:picLocks noChangeAspect="1"/>
          </p:cNvPicPr>
          <p:nvPr/>
        </p:nvPicPr>
        <p:blipFill>
          <a:blip r:embed="rId3"/>
          <a:stretch>
            <a:fillRect/>
          </a:stretch>
        </p:blipFill>
        <p:spPr>
          <a:xfrm>
            <a:off x="6369655" y="914400"/>
            <a:ext cx="5078789" cy="5778500"/>
          </a:xfrm>
          <a:prstGeom prst="rect">
            <a:avLst/>
          </a:prstGeom>
        </p:spPr>
      </p:pic>
    </p:spTree>
    <p:extLst>
      <p:ext uri="{BB962C8B-B14F-4D97-AF65-F5344CB8AC3E}">
        <p14:creationId xmlns:p14="http://schemas.microsoft.com/office/powerpoint/2010/main" val="198264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8F0"/>
        </a:solidFill>
        <a:effectLst/>
      </p:bgPr>
    </p:bg>
    <p:spTree>
      <p:nvGrpSpPr>
        <p:cNvPr id="1" name="">
          <a:extLst>
            <a:ext uri="{FF2B5EF4-FFF2-40B4-BE49-F238E27FC236}">
              <a16:creationId xmlns:a16="http://schemas.microsoft.com/office/drawing/2014/main" id="{22D9B0F7-3536-6493-F3BA-0D290ABFCE74}"/>
            </a:ext>
          </a:extLst>
        </p:cNvPr>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23CC054B-04C4-D510-965E-D5CB93B7E72C}"/>
              </a:ext>
            </a:extLst>
          </p:cNvPr>
          <p:cNvSpPr>
            <a:spLocks noGrp="1"/>
          </p:cNvSpPr>
          <p:nvPr>
            <p:ph type="sldNum" sz="quarter" idx="7"/>
          </p:nvPr>
        </p:nvSpPr>
        <p:spPr/>
        <p:txBody>
          <a:bodyPr/>
          <a:lstStyle/>
          <a:p>
            <a:fld id="{B6F15528-21DE-4FAA-801E-634DDDAF4B2B}" type="slidenum">
              <a:rPr lang="en-GB" smtClean="0"/>
              <a:pPr/>
              <a:t>9</a:t>
            </a:fld>
            <a:endParaRPr lang="en-GB"/>
          </a:p>
        </p:txBody>
      </p:sp>
      <p:sp>
        <p:nvSpPr>
          <p:cNvPr id="4" name="Titre 3">
            <a:extLst>
              <a:ext uri="{FF2B5EF4-FFF2-40B4-BE49-F238E27FC236}">
                <a16:creationId xmlns:a16="http://schemas.microsoft.com/office/drawing/2014/main" id="{1A3EBE51-B544-E24A-20E3-1CDA85466DF3}"/>
              </a:ext>
            </a:extLst>
          </p:cNvPr>
          <p:cNvSpPr>
            <a:spLocks noGrp="1"/>
          </p:cNvSpPr>
          <p:nvPr>
            <p:ph type="title"/>
          </p:nvPr>
        </p:nvSpPr>
        <p:spPr>
          <a:xfrm>
            <a:off x="444500" y="384192"/>
            <a:ext cx="8280400" cy="521732"/>
          </a:xfrm>
        </p:spPr>
        <p:txBody>
          <a:bodyPr>
            <a:normAutofit fontScale="90000"/>
          </a:bodyPr>
          <a:lstStyle/>
          <a:p>
            <a:r>
              <a:rPr lang="en-US" sz="4000" b="1">
                <a:solidFill>
                  <a:schemeClr val="accent2"/>
                </a:solidFill>
                <a:latin typeface="Noto Sans Display ExtraLight"/>
              </a:rPr>
              <a:t>General Structure of Terraform Scripts</a:t>
            </a:r>
            <a:endParaRPr lang="en-US" sz="4000" b="1">
              <a:solidFill>
                <a:schemeClr val="accent2"/>
              </a:solidFill>
            </a:endParaRPr>
          </a:p>
        </p:txBody>
      </p:sp>
      <p:pic>
        <p:nvPicPr>
          <p:cNvPr id="6" name="Picture 5" descr="Logo&#10;&#10;Description automatically generated">
            <a:extLst>
              <a:ext uri="{FF2B5EF4-FFF2-40B4-BE49-F238E27FC236}">
                <a16:creationId xmlns:a16="http://schemas.microsoft.com/office/drawing/2014/main" id="{1E2F01DF-1E16-A1C7-A74E-D98CBC28FB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7032" y="130770"/>
            <a:ext cx="529883" cy="506845"/>
          </a:xfrm>
          <a:prstGeom prst="rect">
            <a:avLst/>
          </a:prstGeom>
        </p:spPr>
      </p:pic>
      <p:sp>
        <p:nvSpPr>
          <p:cNvPr id="2" name="Titre 3">
            <a:extLst>
              <a:ext uri="{FF2B5EF4-FFF2-40B4-BE49-F238E27FC236}">
                <a16:creationId xmlns:a16="http://schemas.microsoft.com/office/drawing/2014/main" id="{595154C1-4785-9557-2C4F-D8AE60BC8E7E}"/>
              </a:ext>
            </a:extLst>
          </p:cNvPr>
          <p:cNvSpPr txBox="1">
            <a:spLocks/>
          </p:cNvSpPr>
          <p:nvPr/>
        </p:nvSpPr>
        <p:spPr>
          <a:xfrm>
            <a:off x="378619" y="3459278"/>
            <a:ext cx="5715000" cy="369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400" b="0" i="0" kern="1200">
                <a:solidFill>
                  <a:schemeClr val="tx1"/>
                </a:solidFill>
                <a:latin typeface="Noto Sans Display ExtraLight" panose="020B0302040504020204" pitchFamily="34" charset="0"/>
                <a:ea typeface="Noto Sans Display ExtraLight" panose="020B0302040504020204" pitchFamily="34" charset="0"/>
                <a:cs typeface="Noto Sans Display ExtraLight" panose="020B0302040504020204" pitchFamily="34" charset="0"/>
              </a:defRPr>
            </a:lvl1pPr>
          </a:lstStyle>
          <a:p>
            <a:endParaRPr lang="fr-FR"/>
          </a:p>
        </p:txBody>
      </p:sp>
      <p:sp>
        <p:nvSpPr>
          <p:cNvPr id="7" name="Espace réservé du texte 4">
            <a:extLst>
              <a:ext uri="{FF2B5EF4-FFF2-40B4-BE49-F238E27FC236}">
                <a16:creationId xmlns:a16="http://schemas.microsoft.com/office/drawing/2014/main" id="{5443E0A0-7227-79D5-FBC7-5EC7074C4BFE}"/>
              </a:ext>
            </a:extLst>
          </p:cNvPr>
          <p:cNvSpPr txBox="1">
            <a:spLocks/>
          </p:cNvSpPr>
          <p:nvPr/>
        </p:nvSpPr>
        <p:spPr>
          <a:xfrm>
            <a:off x="381000" y="4271881"/>
            <a:ext cx="11425238" cy="1293367"/>
          </a:xfrm>
          <a:prstGeom prst="rect">
            <a:avLst/>
          </a:prstGeom>
        </p:spPr>
        <p:txBody>
          <a:bodyPr vert="horz" lIns="91440" tIns="45720" rIns="91440" bIns="45720" numCol="1" spcCol="288000" rtlCol="0">
            <a:normAutofit/>
          </a:bodyPr>
          <a:lstStyle>
            <a:lvl1pPr marL="228600" indent="-228600" algn="l" defTabSz="914400" rtl="0" eaLnBrk="1" latinLnBrk="0" hangingPunct="1">
              <a:lnSpc>
                <a:spcPts val="1800"/>
              </a:lnSpc>
              <a:spcBef>
                <a:spcPts val="1000"/>
              </a:spcBef>
              <a:spcAft>
                <a:spcPts val="2400"/>
              </a:spcAft>
              <a:buFont typeface="Arial" panose="020B0604020202020204" pitchFamily="34" charset="0"/>
              <a:buChar char="•"/>
              <a:defRPr sz="1300" b="0"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7938" indent="0" algn="l" defTabSz="914400" rtl="0" eaLnBrk="1" latinLnBrk="0" hangingPunct="1">
              <a:lnSpc>
                <a:spcPts val="1800"/>
              </a:lnSpc>
              <a:spcBef>
                <a:spcPts val="500"/>
              </a:spcBef>
              <a:spcAft>
                <a:spcPts val="1800"/>
              </a:spcAft>
              <a:buFontTx/>
              <a:buNone/>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77800" indent="-169863" algn="l" defTabSz="914400" rtl="0" eaLnBrk="1" latinLnBrk="0" hangingPunct="1">
              <a:lnSpc>
                <a:spcPts val="1800"/>
              </a:lnSpc>
              <a:spcBef>
                <a:spcPts val="500"/>
              </a:spcBef>
              <a:spcAft>
                <a:spcPts val="1800"/>
              </a:spcAft>
              <a:buFont typeface="Arial" panose="020B0604020202020204" pitchFamily="34" charset="0"/>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3pPr>
            <a:lvl4pPr marL="446088" indent="-268288" algn="l" defTabSz="914400" rtl="0" eaLnBrk="1" latinLnBrk="0" hangingPunct="1">
              <a:lnSpc>
                <a:spcPts val="1800"/>
              </a:lnSpc>
              <a:spcBef>
                <a:spcPts val="500"/>
              </a:spcBef>
              <a:spcAft>
                <a:spcPts val="1800"/>
              </a:spcAft>
              <a:buFont typeface="System Font"/>
              <a:buChar char="–"/>
              <a:tabLst/>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ts val="1800"/>
              </a:lnSpc>
              <a:spcBef>
                <a:spcPts val="500"/>
              </a:spcBef>
              <a:spcAft>
                <a:spcPts val="1800"/>
              </a:spcAft>
              <a:buFont typeface="Arial" panose="020B0604020202020204" pitchFamily="34" charset="0"/>
              <a:buChar char="•"/>
              <a:defRPr sz="1300" b="0" i="0" kern="1200">
                <a:solidFill>
                  <a:schemeClr val="tx1"/>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lvl="1"/>
            <a:endParaRPr lang="en-GB"/>
          </a:p>
        </p:txBody>
      </p:sp>
      <p:sp>
        <p:nvSpPr>
          <p:cNvPr id="8" name="TextBox 7">
            <a:extLst>
              <a:ext uri="{FF2B5EF4-FFF2-40B4-BE49-F238E27FC236}">
                <a16:creationId xmlns:a16="http://schemas.microsoft.com/office/drawing/2014/main" id="{3C47F23D-78A3-9AE6-221C-E46D300DBDF9}"/>
              </a:ext>
            </a:extLst>
          </p:cNvPr>
          <p:cNvSpPr txBox="1"/>
          <p:nvPr/>
        </p:nvSpPr>
        <p:spPr>
          <a:xfrm>
            <a:off x="453629" y="991265"/>
            <a:ext cx="1134074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400">
              <a:solidFill>
                <a:srgbClr val="424242"/>
              </a:solidFill>
              <a:ea typeface="Calibri"/>
              <a:cs typeface="Calibri"/>
            </a:endParaRPr>
          </a:p>
          <a:p>
            <a:pPr algn="l"/>
            <a:endParaRPr lang="en-US">
              <a:ea typeface="Calibri"/>
              <a:cs typeface="Calibri"/>
            </a:endParaRPr>
          </a:p>
        </p:txBody>
      </p:sp>
      <p:sp>
        <p:nvSpPr>
          <p:cNvPr id="5" name="TextBox 4">
            <a:extLst>
              <a:ext uri="{FF2B5EF4-FFF2-40B4-BE49-F238E27FC236}">
                <a16:creationId xmlns:a16="http://schemas.microsoft.com/office/drawing/2014/main" id="{7F5D783C-A9A4-E811-8777-F958E6846E61}"/>
              </a:ext>
            </a:extLst>
          </p:cNvPr>
          <p:cNvSpPr txBox="1"/>
          <p:nvPr/>
        </p:nvSpPr>
        <p:spPr>
          <a:xfrm>
            <a:off x="373506" y="1123433"/>
            <a:ext cx="1145402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solidFill>
                  <a:srgbClr val="85472A"/>
                </a:solidFill>
                <a:ea typeface="+mn-lt"/>
                <a:cs typeface="+mn-lt"/>
              </a:rPr>
              <a:t>providers.tf           </a:t>
            </a:r>
            <a:r>
              <a:rPr lang="en-US" sz="2400" dirty="0">
                <a:ea typeface="+mn-lt"/>
                <a:cs typeface="+mn-lt"/>
              </a:rPr>
              <a:t>Defines the cloud provider (e.g., Azure, AWS).</a:t>
            </a:r>
            <a:endParaRPr lang="en-US" sz="2400" dirty="0">
              <a:ea typeface="Calibri"/>
              <a:cs typeface="Calibri"/>
            </a:endParaRPr>
          </a:p>
          <a:p>
            <a:pPr marL="285750" indent="-285750">
              <a:buFont typeface="Arial"/>
              <a:buChar char="•"/>
            </a:pPr>
            <a:r>
              <a:rPr lang="en-US" sz="2400" b="1" dirty="0">
                <a:solidFill>
                  <a:srgbClr val="85472A"/>
                </a:solidFill>
                <a:ea typeface="+mn-lt"/>
                <a:cs typeface="+mn-lt"/>
              </a:rPr>
              <a:t>main.tf</a:t>
            </a:r>
            <a:r>
              <a:rPr lang="en-US" sz="2400" dirty="0">
                <a:solidFill>
                  <a:srgbClr val="85472A"/>
                </a:solidFill>
                <a:ea typeface="+mn-lt"/>
                <a:cs typeface="+mn-lt"/>
              </a:rPr>
              <a:t>                   </a:t>
            </a:r>
            <a:r>
              <a:rPr lang="en-US" sz="2400" dirty="0">
                <a:ea typeface="+mn-lt"/>
                <a:cs typeface="+mn-lt"/>
              </a:rPr>
              <a:t>Describes the infrastructure to be created (e.g., VM, storage).</a:t>
            </a:r>
            <a:endParaRPr lang="en-US" sz="2400" dirty="0">
              <a:ea typeface="Calibri"/>
              <a:cs typeface="Calibri"/>
            </a:endParaRPr>
          </a:p>
          <a:p>
            <a:pPr marL="285750" indent="-285750">
              <a:buFont typeface="Arial"/>
              <a:buChar char="•"/>
            </a:pPr>
            <a:r>
              <a:rPr lang="en-US" sz="2400" b="1" dirty="0">
                <a:solidFill>
                  <a:srgbClr val="85472A"/>
                </a:solidFill>
                <a:ea typeface="+mn-lt"/>
                <a:cs typeface="+mn-lt"/>
              </a:rPr>
              <a:t>variables.tf</a:t>
            </a:r>
            <a:r>
              <a:rPr lang="en-US" sz="2400" dirty="0">
                <a:solidFill>
                  <a:srgbClr val="85472A"/>
                </a:solidFill>
                <a:ea typeface="+mn-lt"/>
                <a:cs typeface="+mn-lt"/>
              </a:rPr>
              <a:t>           </a:t>
            </a:r>
            <a:r>
              <a:rPr lang="en-US" sz="2400" dirty="0">
                <a:ea typeface="+mn-lt"/>
                <a:cs typeface="+mn-lt"/>
              </a:rPr>
              <a:t>Makes the script reusable and dynamic.</a:t>
            </a:r>
            <a:endParaRPr lang="en-US" sz="2400" dirty="0">
              <a:ea typeface="Calibri"/>
              <a:cs typeface="Calibri"/>
            </a:endParaRPr>
          </a:p>
          <a:p>
            <a:pPr marL="285750" indent="-285750">
              <a:buFont typeface="Arial"/>
              <a:buChar char="•"/>
            </a:pPr>
            <a:r>
              <a:rPr lang="en-US" sz="2400" b="1" dirty="0">
                <a:solidFill>
                  <a:srgbClr val="85472A"/>
                </a:solidFill>
                <a:ea typeface="+mn-lt"/>
                <a:cs typeface="+mn-lt"/>
              </a:rPr>
              <a:t>output.tf</a:t>
            </a:r>
            <a:r>
              <a:rPr lang="en-US" sz="2400" dirty="0">
                <a:solidFill>
                  <a:srgbClr val="85472A"/>
                </a:solidFill>
                <a:ea typeface="+mn-lt"/>
                <a:cs typeface="+mn-lt"/>
              </a:rPr>
              <a:t>                </a:t>
            </a:r>
            <a:r>
              <a:rPr lang="en-US" sz="2400" dirty="0">
                <a:ea typeface="+mn-lt"/>
                <a:cs typeface="+mn-lt"/>
              </a:rPr>
              <a:t>Displays useful information after deployment.</a:t>
            </a:r>
            <a:endParaRPr lang="en-US" sz="2400" dirty="0">
              <a:latin typeface="Calibri" panose="020F0502020204030204"/>
              <a:ea typeface="Calibri"/>
              <a:cs typeface="Calibri"/>
            </a:endParaRPr>
          </a:p>
          <a:p>
            <a:pPr marL="285750" indent="-285750" algn="ctr">
              <a:buFont typeface="Arial"/>
              <a:buChar char="•"/>
            </a:pPr>
            <a:r>
              <a:rPr lang="en-US" sz="2400" b="1" dirty="0" err="1">
                <a:solidFill>
                  <a:srgbClr val="85472A"/>
                </a:solidFill>
                <a:latin typeface="Calibri"/>
                <a:ea typeface="Calibri"/>
                <a:cs typeface="Calibri"/>
              </a:rPr>
              <a:t>terraform.tfvars</a:t>
            </a:r>
            <a:r>
              <a:rPr lang="en-US" sz="2400" b="1" dirty="0">
                <a:solidFill>
                  <a:srgbClr val="85472A"/>
                </a:solidFill>
                <a:ea typeface="+mn-lt"/>
                <a:cs typeface="+mn-lt"/>
              </a:rPr>
              <a:t>   </a:t>
            </a:r>
            <a:r>
              <a:rPr lang="en-US" sz="2400" dirty="0">
                <a:ea typeface="+mn-lt"/>
                <a:cs typeface="+mn-lt"/>
              </a:rPr>
              <a:t>A special file used to </a:t>
            </a:r>
            <a:r>
              <a:rPr lang="en-US" sz="2400" b="1" dirty="0">
                <a:ea typeface="+mn-lt"/>
                <a:cs typeface="+mn-lt"/>
              </a:rPr>
              <a:t>store variable values</a:t>
            </a:r>
            <a:r>
              <a:rPr lang="en-US" sz="2400" dirty="0">
                <a:ea typeface="+mn-lt"/>
                <a:cs typeface="+mn-lt"/>
              </a:rPr>
              <a:t> separately from the main.tf</a:t>
            </a:r>
            <a:br>
              <a:rPr lang="en-US" sz="2400" dirty="0">
                <a:ea typeface="+mn-lt"/>
                <a:cs typeface="+mn-lt"/>
              </a:rPr>
            </a:br>
            <a:br>
              <a:rPr lang="en-US" sz="2400" dirty="0">
                <a:ea typeface="+mn-lt"/>
                <a:cs typeface="+mn-lt"/>
              </a:rPr>
            </a:br>
            <a:r>
              <a:rPr lang="en-US" sz="2400" b="1" dirty="0">
                <a:solidFill>
                  <a:srgbClr val="85472A"/>
                </a:solidFill>
                <a:ea typeface="Calibri" panose="020F0502020204030204"/>
                <a:cs typeface="Calibri" panose="020F0502020204030204"/>
              </a:rPr>
              <a:t>These scripts run simultaneously to create a new resources. </a:t>
            </a:r>
          </a:p>
        </p:txBody>
      </p:sp>
      <p:pic>
        <p:nvPicPr>
          <p:cNvPr id="10" name="Picture 9" descr="A screenshot of a computer&#10;&#10;AI-generated content may be incorrect.">
            <a:extLst>
              <a:ext uri="{FF2B5EF4-FFF2-40B4-BE49-F238E27FC236}">
                <a16:creationId xmlns:a16="http://schemas.microsoft.com/office/drawing/2014/main" id="{1FF5A052-85BC-2B22-825F-B78A1EAA40F0}"/>
              </a:ext>
            </a:extLst>
          </p:cNvPr>
          <p:cNvPicPr>
            <a:picLocks noChangeAspect="1"/>
          </p:cNvPicPr>
          <p:nvPr/>
        </p:nvPicPr>
        <p:blipFill>
          <a:blip r:embed="rId3"/>
          <a:stretch>
            <a:fillRect/>
          </a:stretch>
        </p:blipFill>
        <p:spPr>
          <a:xfrm>
            <a:off x="1487000" y="4415204"/>
            <a:ext cx="3895725" cy="1943100"/>
          </a:xfrm>
          <a:prstGeom prst="rect">
            <a:avLst/>
          </a:prstGeom>
        </p:spPr>
      </p:pic>
      <p:pic>
        <p:nvPicPr>
          <p:cNvPr id="12" name="Picture 11" descr="A screen shot of a computer program&#10;&#10;AI-generated content may be incorrect.">
            <a:extLst>
              <a:ext uri="{FF2B5EF4-FFF2-40B4-BE49-F238E27FC236}">
                <a16:creationId xmlns:a16="http://schemas.microsoft.com/office/drawing/2014/main" id="{45A1D094-0D4E-63C3-C29F-A4F8478756BE}"/>
              </a:ext>
            </a:extLst>
          </p:cNvPr>
          <p:cNvPicPr>
            <a:picLocks noChangeAspect="1"/>
          </p:cNvPicPr>
          <p:nvPr/>
        </p:nvPicPr>
        <p:blipFill>
          <a:blip r:embed="rId4"/>
          <a:stretch>
            <a:fillRect/>
          </a:stretch>
        </p:blipFill>
        <p:spPr>
          <a:xfrm>
            <a:off x="7386271" y="3840039"/>
            <a:ext cx="3023088" cy="2858966"/>
          </a:xfrm>
          <a:prstGeom prst="rect">
            <a:avLst/>
          </a:prstGeom>
        </p:spPr>
      </p:pic>
    </p:spTree>
    <p:extLst>
      <p:ext uri="{BB962C8B-B14F-4D97-AF65-F5344CB8AC3E}">
        <p14:creationId xmlns:p14="http://schemas.microsoft.com/office/powerpoint/2010/main" val="81525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1d0ddc0-71da-4591-a5ff-675123118a80}" enabled="1" method="Privileged" siteId="{8bc97f9a-ea86-472e-8ab7-19db58c4c8af}" contentBits="2"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46</Slides>
  <Notes>1</Notes>
  <HiddenSlides>0</HiddenSlide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PowerPoint Presentation</vt:lpstr>
      <vt:lpstr>Objectives of Project</vt:lpstr>
      <vt:lpstr>Objectives of Project</vt:lpstr>
      <vt:lpstr>Scope and Deliverables</vt:lpstr>
      <vt:lpstr>Scope and Deliverables</vt:lpstr>
      <vt:lpstr>Creating resources on Cloud: Manual vs. Automated </vt:lpstr>
      <vt:lpstr>Automated Creation: Using Terraform</vt:lpstr>
      <vt:lpstr>Resources Created using Terraform</vt:lpstr>
      <vt:lpstr>General Structure of Terraform Scripts</vt:lpstr>
      <vt:lpstr>General Structure of Terraform Scripts</vt:lpstr>
      <vt:lpstr>General Structure of Terraform Scripts</vt:lpstr>
      <vt:lpstr>Virtual Machines(VMs)</vt:lpstr>
      <vt:lpstr>Virtual Machines(VMs)</vt:lpstr>
      <vt:lpstr>Virtual Machines(VMs)</vt:lpstr>
      <vt:lpstr>Virtual Machines(VMs)</vt:lpstr>
      <vt:lpstr>Virtual Machines(VMs)</vt:lpstr>
      <vt:lpstr>Virtual Machines(VMs)</vt:lpstr>
      <vt:lpstr>Virtual network &amp; Subnet</vt:lpstr>
      <vt:lpstr>Virtual network &amp; Subnet</vt:lpstr>
      <vt:lpstr>Storage Accounts</vt:lpstr>
      <vt:lpstr>Storage Accounts</vt:lpstr>
      <vt:lpstr>Postgre &amp; MySQL Databases with private end-points</vt:lpstr>
      <vt:lpstr>Azure Kubernetes Services(AKS)</vt:lpstr>
      <vt:lpstr>Azure Kubernetes Services(AKS)</vt:lpstr>
      <vt:lpstr>CosmoDB</vt:lpstr>
      <vt:lpstr>Application Gateway</vt:lpstr>
      <vt:lpstr>Load Balancer</vt:lpstr>
      <vt:lpstr>Metrics</vt:lpstr>
      <vt:lpstr>Ansible</vt:lpstr>
      <vt:lpstr>Ansible</vt:lpstr>
      <vt:lpstr>Ansible</vt:lpstr>
      <vt:lpstr>Google Chrome</vt:lpstr>
      <vt:lpstr>Google Chrome</vt:lpstr>
      <vt:lpstr>Google Chrome</vt:lpstr>
      <vt:lpstr>Google Chrome</vt:lpstr>
      <vt:lpstr>Sapphire</vt:lpstr>
      <vt:lpstr>Sapphire</vt:lpstr>
      <vt:lpstr>Splunk</vt:lpstr>
      <vt:lpstr>Splunk</vt:lpstr>
      <vt:lpstr>Splunk</vt:lpstr>
      <vt:lpstr>CrowdStrike</vt:lpstr>
      <vt:lpstr>Cost Optimization- Advisor Reports</vt:lpstr>
      <vt:lpstr>Cost Optimization- WorkBook Scripts</vt:lpstr>
      <vt:lpstr>🚧Bottlenecks</vt:lpstr>
      <vt:lpstr>Frameworks &amp; 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Anita Bhatia/Human Resources/Mumbai</dc:creator>
  <cp:revision>661</cp:revision>
  <dcterms:created xsi:type="dcterms:W3CDTF">2023-04-26T09:29:22Z</dcterms:created>
  <dcterms:modified xsi:type="dcterms:W3CDTF">2025-07-17T09:43:50Z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63e3ac52-8d39-42f5-96f2-a108d47e194a</vt:lpwstr>
  </property>
  <property fmtid="{D5CDD505-2E9C-101B-9397-08002B2CF9AE}" pid="3" name="Classification">
    <vt:lpwstr>t_class_2</vt:lpwstr>
  </property>
  <property fmtid="{D5CDD505-2E9C-101B-9397-08002B2CF9AE}" pid="4" name="ClassificationContentMarkingFooterLocations">
    <vt:lpwstr>Office Theme:8</vt:lpwstr>
  </property>
  <property fmtid="{D5CDD505-2E9C-101B-9397-08002B2CF9AE}" pid="5" name="ClassificationContentMarkingFooterText">
    <vt:lpwstr>Internal</vt:lpwstr>
  </property>
</Properties>
</file>